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71" r:id="rId2"/>
    <p:sldMasterId id="2147483674" r:id="rId3"/>
    <p:sldMasterId id="2147483663" r:id="rId4"/>
    <p:sldMasterId id="2147483670" r:id="rId5"/>
    <p:sldMasterId id="2147483692" r:id="rId6"/>
    <p:sldMasterId id="2147483709" r:id="rId7"/>
  </p:sldMasterIdLst>
  <p:notesMasterIdLst>
    <p:notesMasterId r:id="rId15"/>
  </p:notesMasterIdLst>
  <p:handoutMasterIdLst>
    <p:handoutMasterId r:id="rId16"/>
  </p:handoutMasterIdLst>
  <p:sldIdLst>
    <p:sldId id="307" r:id="rId8"/>
    <p:sldId id="305" r:id="rId9"/>
    <p:sldId id="310" r:id="rId10"/>
    <p:sldId id="367" r:id="rId11"/>
    <p:sldId id="370" r:id="rId12"/>
    <p:sldId id="371" r:id="rId13"/>
    <p:sldId id="362"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Y, Matthew" initials="DM" lastIdx="1" clrIdx="0">
    <p:extLst>
      <p:ext uri="{19B8F6BF-5375-455C-9EA6-DF929625EA0E}">
        <p15:presenceInfo xmlns:p15="http://schemas.microsoft.com/office/powerpoint/2012/main" userId="S-1-5-21-878717028-1334384809-310601177-20809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366"/>
    <a:srgbClr val="696969"/>
    <a:srgbClr val="EFC030"/>
    <a:srgbClr val="E94E1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2" autoAdjust="0"/>
    <p:restoredTop sz="94095" autoAdjust="0"/>
  </p:normalViewPr>
  <p:slideViewPr>
    <p:cSldViewPr snapToGrid="0">
      <p:cViewPr varScale="1">
        <p:scale>
          <a:sx n="66" d="100"/>
          <a:sy n="66" d="100"/>
        </p:scale>
        <p:origin x="412"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E1088-3AD8-467D-8C5E-37F25474454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AA2F153D-A75D-48FA-8BDB-9CE344AAECB6}">
      <dgm:prSet phldrT="[Text]"/>
      <dgm:spPr/>
      <dgm:t>
        <a:bodyPr/>
        <a:lstStyle/>
        <a:p>
          <a:r>
            <a:rPr lang="en-US" dirty="0" smtClean="0"/>
            <a:t>Reference Standards</a:t>
          </a:r>
          <a:endParaRPr lang="en-GB" dirty="0"/>
        </a:p>
      </dgm:t>
    </dgm:pt>
    <dgm:pt modelId="{6000F23E-2ABE-4660-8522-6654BD64EEDD}" type="parTrans" cxnId="{B5CFF114-DC45-43C7-A3CC-67E0245E2159}">
      <dgm:prSet/>
      <dgm:spPr/>
      <dgm:t>
        <a:bodyPr/>
        <a:lstStyle/>
        <a:p>
          <a:endParaRPr lang="en-GB"/>
        </a:p>
      </dgm:t>
    </dgm:pt>
    <dgm:pt modelId="{5B3A73F4-8086-4868-AAD5-C18BB18063E8}" type="sibTrans" cxnId="{B5CFF114-DC45-43C7-A3CC-67E0245E2159}">
      <dgm:prSet/>
      <dgm:spPr/>
      <dgm:t>
        <a:bodyPr/>
        <a:lstStyle/>
        <a:p>
          <a:endParaRPr lang="en-GB"/>
        </a:p>
      </dgm:t>
    </dgm:pt>
    <dgm:pt modelId="{8733959B-1E11-4AF5-973C-7DB9152CB398}">
      <dgm:prSet phldrT="[Text]"/>
      <dgm:spPr/>
      <dgm:t>
        <a:bodyPr/>
        <a:lstStyle/>
        <a:p>
          <a:r>
            <a:rPr lang="en-US" dirty="0" smtClean="0"/>
            <a:t>Metallic &amp; Composites</a:t>
          </a:r>
          <a:endParaRPr lang="en-GB" dirty="0"/>
        </a:p>
      </dgm:t>
    </dgm:pt>
    <dgm:pt modelId="{B68B14D8-F06C-4F4F-B3E4-8E7FC4118647}" type="parTrans" cxnId="{DEAD9E16-8290-451E-9DD4-3303DF53CE5F}">
      <dgm:prSet/>
      <dgm:spPr/>
      <dgm:t>
        <a:bodyPr/>
        <a:lstStyle/>
        <a:p>
          <a:endParaRPr lang="en-GB"/>
        </a:p>
      </dgm:t>
    </dgm:pt>
    <dgm:pt modelId="{2F541B86-58C4-490D-8491-307E6A367471}" type="sibTrans" cxnId="{DEAD9E16-8290-451E-9DD4-3303DF53CE5F}">
      <dgm:prSet/>
      <dgm:spPr/>
      <dgm:t>
        <a:bodyPr/>
        <a:lstStyle/>
        <a:p>
          <a:endParaRPr lang="en-GB"/>
        </a:p>
      </dgm:t>
    </dgm:pt>
    <dgm:pt modelId="{B362F020-412B-4094-A76C-438B07598F95}">
      <dgm:prSet phldrT="[Text]"/>
      <dgm:spPr/>
      <dgm:t>
        <a:bodyPr/>
        <a:lstStyle/>
        <a:p>
          <a:r>
            <a:rPr lang="en-US" dirty="0" smtClean="0"/>
            <a:t> Known thresholds, POD &amp; inspection cycles</a:t>
          </a:r>
          <a:endParaRPr lang="en-GB" dirty="0"/>
        </a:p>
      </dgm:t>
    </dgm:pt>
    <dgm:pt modelId="{2927804D-C4C3-467C-9F3E-F9011519857B}" type="parTrans" cxnId="{2BB12E6B-4D58-4DA6-8E00-4158CF260548}">
      <dgm:prSet/>
      <dgm:spPr/>
      <dgm:t>
        <a:bodyPr/>
        <a:lstStyle/>
        <a:p>
          <a:endParaRPr lang="en-GB"/>
        </a:p>
      </dgm:t>
    </dgm:pt>
    <dgm:pt modelId="{6FF9C092-B879-4766-A5C6-B489E384555D}" type="sibTrans" cxnId="{2BB12E6B-4D58-4DA6-8E00-4158CF260548}">
      <dgm:prSet/>
      <dgm:spPr/>
      <dgm:t>
        <a:bodyPr/>
        <a:lstStyle/>
        <a:p>
          <a:endParaRPr lang="en-GB"/>
        </a:p>
      </dgm:t>
    </dgm:pt>
    <dgm:pt modelId="{C0575586-205F-416A-86C8-16696EBFE7EB}">
      <dgm:prSet phldrT="[Text]"/>
      <dgm:spPr/>
      <dgm:t>
        <a:bodyPr/>
        <a:lstStyle/>
        <a:p>
          <a:r>
            <a:rPr lang="en-US" dirty="0" smtClean="0"/>
            <a:t>Inspection &amp; equipment</a:t>
          </a:r>
          <a:endParaRPr lang="en-GB" dirty="0"/>
        </a:p>
      </dgm:t>
    </dgm:pt>
    <dgm:pt modelId="{33BCD31B-7537-473B-97A1-A4EF57771BD6}" type="parTrans" cxnId="{A070A68A-D15E-4CA9-B93B-54B8ED32D7F5}">
      <dgm:prSet/>
      <dgm:spPr/>
      <dgm:t>
        <a:bodyPr/>
        <a:lstStyle/>
        <a:p>
          <a:endParaRPr lang="en-GB"/>
        </a:p>
      </dgm:t>
    </dgm:pt>
    <dgm:pt modelId="{78DCEA5F-D1D1-4F77-9704-73B1B61FBE93}" type="sibTrans" cxnId="{A070A68A-D15E-4CA9-B93B-54B8ED32D7F5}">
      <dgm:prSet/>
      <dgm:spPr/>
      <dgm:t>
        <a:bodyPr/>
        <a:lstStyle/>
        <a:p>
          <a:endParaRPr lang="en-GB"/>
        </a:p>
      </dgm:t>
    </dgm:pt>
    <dgm:pt modelId="{DA442F00-7832-44D6-A76F-EB79AFCB183B}">
      <dgm:prSet phldrT="[Text]"/>
      <dgm:spPr/>
      <dgm:t>
        <a:bodyPr/>
        <a:lstStyle/>
        <a:p>
          <a:r>
            <a:rPr lang="en-US" dirty="0" smtClean="0"/>
            <a:t>Infrastructure already exists &amp; Globally positioned</a:t>
          </a:r>
          <a:endParaRPr lang="en-GB" dirty="0"/>
        </a:p>
      </dgm:t>
    </dgm:pt>
    <dgm:pt modelId="{BC575D14-DA8B-44FE-B3EF-824EC1151638}" type="parTrans" cxnId="{8B36CF0D-D67D-4C09-BB3B-878E0581C2A5}">
      <dgm:prSet/>
      <dgm:spPr/>
      <dgm:t>
        <a:bodyPr/>
        <a:lstStyle/>
        <a:p>
          <a:endParaRPr lang="en-GB"/>
        </a:p>
      </dgm:t>
    </dgm:pt>
    <dgm:pt modelId="{1DD09D1F-49A1-4FF2-ABA5-226EBCA75173}" type="sibTrans" cxnId="{8B36CF0D-D67D-4C09-BB3B-878E0581C2A5}">
      <dgm:prSet/>
      <dgm:spPr/>
      <dgm:t>
        <a:bodyPr/>
        <a:lstStyle/>
        <a:p>
          <a:endParaRPr lang="en-GB"/>
        </a:p>
      </dgm:t>
    </dgm:pt>
    <dgm:pt modelId="{03BC5881-07FC-409A-AAC4-0F817B645B33}">
      <dgm:prSet phldrT="[Text]"/>
      <dgm:spPr/>
      <dgm:t>
        <a:bodyPr/>
        <a:lstStyle/>
        <a:p>
          <a:r>
            <a:rPr lang="en-US" dirty="0" smtClean="0"/>
            <a:t>Training</a:t>
          </a:r>
          <a:endParaRPr lang="en-GB" dirty="0"/>
        </a:p>
      </dgm:t>
    </dgm:pt>
    <dgm:pt modelId="{0C5B7027-0FB0-488C-98E3-16FE079BE281}" type="parTrans" cxnId="{D364A78E-1F26-40FE-A191-037D93F4C820}">
      <dgm:prSet/>
      <dgm:spPr/>
      <dgm:t>
        <a:bodyPr/>
        <a:lstStyle/>
        <a:p>
          <a:endParaRPr lang="en-GB"/>
        </a:p>
      </dgm:t>
    </dgm:pt>
    <dgm:pt modelId="{44FE89A2-F4AA-4CE3-8583-ADCA97A9F385}" type="sibTrans" cxnId="{D364A78E-1F26-40FE-A191-037D93F4C820}">
      <dgm:prSet/>
      <dgm:spPr/>
      <dgm:t>
        <a:bodyPr/>
        <a:lstStyle/>
        <a:p>
          <a:endParaRPr lang="en-GB"/>
        </a:p>
      </dgm:t>
    </dgm:pt>
    <dgm:pt modelId="{20B2A65B-E8EB-4F8A-818D-AF7DAA1EED56}">
      <dgm:prSet phldrT="[Text]"/>
      <dgm:spPr/>
      <dgm:t>
        <a:bodyPr/>
        <a:lstStyle/>
        <a:p>
          <a:r>
            <a:rPr lang="en-US" dirty="0" smtClean="0"/>
            <a:t>Established training programs</a:t>
          </a:r>
          <a:endParaRPr lang="en-GB" dirty="0"/>
        </a:p>
      </dgm:t>
    </dgm:pt>
    <dgm:pt modelId="{797047D7-CC4F-4741-BCBF-6483FDC11424}" type="parTrans" cxnId="{F956EF17-9EB6-4B80-B204-564A551FE97A}">
      <dgm:prSet/>
      <dgm:spPr/>
      <dgm:t>
        <a:bodyPr/>
        <a:lstStyle/>
        <a:p>
          <a:endParaRPr lang="en-GB"/>
        </a:p>
      </dgm:t>
    </dgm:pt>
    <dgm:pt modelId="{7FE7C97C-E0D0-4EAF-98D4-D57934A48A41}" type="sibTrans" cxnId="{F956EF17-9EB6-4B80-B204-564A551FE97A}">
      <dgm:prSet/>
      <dgm:spPr/>
      <dgm:t>
        <a:bodyPr/>
        <a:lstStyle/>
        <a:p>
          <a:endParaRPr lang="en-GB"/>
        </a:p>
      </dgm:t>
    </dgm:pt>
    <dgm:pt modelId="{D70E9ACF-6A7F-4B02-930C-76302F907196}">
      <dgm:prSet phldrT="[Text]"/>
      <dgm:spPr/>
      <dgm:t>
        <a:bodyPr/>
        <a:lstStyle/>
        <a:p>
          <a:endParaRPr lang="en-GB" dirty="0"/>
        </a:p>
      </dgm:t>
    </dgm:pt>
    <dgm:pt modelId="{8AA70D18-8DEC-4417-8EDA-2AFA0AD44919}" type="parTrans" cxnId="{76E345E4-70D3-48E9-8B57-67D6AE3BABD0}">
      <dgm:prSet/>
      <dgm:spPr/>
      <dgm:t>
        <a:bodyPr/>
        <a:lstStyle/>
        <a:p>
          <a:endParaRPr lang="en-GB"/>
        </a:p>
      </dgm:t>
    </dgm:pt>
    <dgm:pt modelId="{FA65CC98-03B6-4A45-A6F1-41E99667E92D}" type="sibTrans" cxnId="{76E345E4-70D3-48E9-8B57-67D6AE3BABD0}">
      <dgm:prSet/>
      <dgm:spPr/>
      <dgm:t>
        <a:bodyPr/>
        <a:lstStyle/>
        <a:p>
          <a:endParaRPr lang="en-GB"/>
        </a:p>
      </dgm:t>
    </dgm:pt>
    <dgm:pt modelId="{7328F2F4-AF3F-44B6-915D-6319878CEE8A}">
      <dgm:prSet phldrT="[Text]"/>
      <dgm:spPr/>
      <dgm:t>
        <a:bodyPr/>
        <a:lstStyle/>
        <a:p>
          <a:r>
            <a:rPr lang="en-US" dirty="0" smtClean="0"/>
            <a:t>Smart Technology</a:t>
          </a:r>
          <a:endParaRPr lang="en-GB" dirty="0"/>
        </a:p>
      </dgm:t>
    </dgm:pt>
    <dgm:pt modelId="{CADAF927-3817-4997-9A4B-EE92B5969535}" type="parTrans" cxnId="{E14A30B5-3909-416E-9F8A-D4422BF17AFD}">
      <dgm:prSet/>
      <dgm:spPr/>
      <dgm:t>
        <a:bodyPr/>
        <a:lstStyle/>
        <a:p>
          <a:endParaRPr lang="en-GB"/>
        </a:p>
      </dgm:t>
    </dgm:pt>
    <dgm:pt modelId="{134365D0-3D90-4D26-8609-375E758D39D8}" type="sibTrans" cxnId="{E14A30B5-3909-416E-9F8A-D4422BF17AFD}">
      <dgm:prSet/>
      <dgm:spPr/>
      <dgm:t>
        <a:bodyPr/>
        <a:lstStyle/>
        <a:p>
          <a:endParaRPr lang="en-GB"/>
        </a:p>
      </dgm:t>
    </dgm:pt>
    <dgm:pt modelId="{ED6395FB-9065-4FAC-885C-7619E53912B3}">
      <dgm:prSet phldrT="[Text]"/>
      <dgm:spPr/>
      <dgm:t>
        <a:bodyPr/>
        <a:lstStyle/>
        <a:p>
          <a:endParaRPr lang="en-GB" dirty="0"/>
        </a:p>
      </dgm:t>
    </dgm:pt>
    <dgm:pt modelId="{3DAB3866-FA7A-4FDC-9F40-6603429E8775}" type="parTrans" cxnId="{8F3E4730-E683-405D-B9A2-11FB0A58939D}">
      <dgm:prSet/>
      <dgm:spPr/>
      <dgm:t>
        <a:bodyPr/>
        <a:lstStyle/>
        <a:p>
          <a:endParaRPr lang="en-GB"/>
        </a:p>
      </dgm:t>
    </dgm:pt>
    <dgm:pt modelId="{4F483182-65E3-4801-B8BF-EAC11A24D3F4}" type="sibTrans" cxnId="{8F3E4730-E683-405D-B9A2-11FB0A58939D}">
      <dgm:prSet/>
      <dgm:spPr/>
      <dgm:t>
        <a:bodyPr/>
        <a:lstStyle/>
        <a:p>
          <a:endParaRPr lang="en-GB"/>
        </a:p>
      </dgm:t>
    </dgm:pt>
    <dgm:pt modelId="{EAE54129-8F05-4691-A45D-FCB9AAA79E52}">
      <dgm:prSet phldrT="[Text]"/>
      <dgm:spPr/>
      <dgm:t>
        <a:bodyPr/>
        <a:lstStyle/>
        <a:p>
          <a:r>
            <a:rPr lang="en-US" dirty="0" smtClean="0"/>
            <a:t>Remote assistance</a:t>
          </a:r>
          <a:endParaRPr lang="en-GB" dirty="0"/>
        </a:p>
      </dgm:t>
    </dgm:pt>
    <dgm:pt modelId="{32676F21-1B84-4A25-819E-1D1045F181D7}" type="parTrans" cxnId="{328C3AB4-5A57-472C-83A4-982402039C58}">
      <dgm:prSet/>
      <dgm:spPr/>
      <dgm:t>
        <a:bodyPr/>
        <a:lstStyle/>
        <a:p>
          <a:endParaRPr lang="en-GB"/>
        </a:p>
      </dgm:t>
    </dgm:pt>
    <dgm:pt modelId="{5EF2A509-919E-43DC-B621-804EA41607AC}" type="sibTrans" cxnId="{328C3AB4-5A57-472C-83A4-982402039C58}">
      <dgm:prSet/>
      <dgm:spPr/>
      <dgm:t>
        <a:bodyPr/>
        <a:lstStyle/>
        <a:p>
          <a:endParaRPr lang="en-GB"/>
        </a:p>
      </dgm:t>
    </dgm:pt>
    <dgm:pt modelId="{5AAEFFBC-3BFD-4E9B-B052-E5E38A1C6905}">
      <dgm:prSet phldrT="[Text]"/>
      <dgm:spPr/>
      <dgm:t>
        <a:bodyPr/>
        <a:lstStyle/>
        <a:p>
          <a:r>
            <a:rPr lang="en-US" dirty="0" smtClean="0"/>
            <a:t>Multi-method NDT equipment</a:t>
          </a:r>
          <a:endParaRPr lang="en-GB" dirty="0"/>
        </a:p>
      </dgm:t>
    </dgm:pt>
    <dgm:pt modelId="{E5FFD92F-A65F-4D24-8886-EE4DAAA25FCD}" type="parTrans" cxnId="{8770026F-1D75-42BB-A6C3-0F062E4485C7}">
      <dgm:prSet/>
      <dgm:spPr/>
      <dgm:t>
        <a:bodyPr/>
        <a:lstStyle/>
        <a:p>
          <a:endParaRPr lang="en-GB"/>
        </a:p>
      </dgm:t>
    </dgm:pt>
    <dgm:pt modelId="{1E08C3EC-3C53-4A7F-8D98-F18C2AD0D473}" type="sibTrans" cxnId="{8770026F-1D75-42BB-A6C3-0F062E4485C7}">
      <dgm:prSet/>
      <dgm:spPr/>
      <dgm:t>
        <a:bodyPr/>
        <a:lstStyle/>
        <a:p>
          <a:endParaRPr lang="en-GB"/>
        </a:p>
      </dgm:t>
    </dgm:pt>
    <dgm:pt modelId="{1C5A6452-BA60-4C62-86C8-CC02E9434151}">
      <dgm:prSet phldrT="[Text]"/>
      <dgm:spPr/>
      <dgm:t>
        <a:bodyPr/>
        <a:lstStyle/>
        <a:p>
          <a:endParaRPr lang="en-GB" dirty="0"/>
        </a:p>
      </dgm:t>
    </dgm:pt>
    <dgm:pt modelId="{3943AC2F-ABEA-4E8A-9D41-33765FC71454}" type="parTrans" cxnId="{F4197536-ABD8-41B9-B64D-460AF25FE485}">
      <dgm:prSet/>
      <dgm:spPr/>
      <dgm:t>
        <a:bodyPr/>
        <a:lstStyle/>
        <a:p>
          <a:endParaRPr lang="en-GB"/>
        </a:p>
      </dgm:t>
    </dgm:pt>
    <dgm:pt modelId="{1DDF39D7-AA22-4D32-ACB0-1A7529716740}" type="sibTrans" cxnId="{F4197536-ABD8-41B9-B64D-460AF25FE485}">
      <dgm:prSet/>
      <dgm:spPr/>
      <dgm:t>
        <a:bodyPr/>
        <a:lstStyle/>
        <a:p>
          <a:endParaRPr lang="en-GB"/>
        </a:p>
      </dgm:t>
    </dgm:pt>
    <dgm:pt modelId="{9AE8EEC7-498F-446F-9A49-6C725651C15B}">
      <dgm:prSet phldrT="[Text]"/>
      <dgm:spPr/>
      <dgm:t>
        <a:bodyPr/>
        <a:lstStyle/>
        <a:p>
          <a:r>
            <a:rPr lang="en-US" dirty="0" smtClean="0"/>
            <a:t>EN4179 &amp; PCN Aero</a:t>
          </a:r>
          <a:endParaRPr lang="en-GB" dirty="0"/>
        </a:p>
      </dgm:t>
    </dgm:pt>
    <dgm:pt modelId="{14C51682-2B0B-4375-9C83-01B368D72391}" type="parTrans" cxnId="{1BF909C5-4864-4C32-A93C-F5EE18E7CAF3}">
      <dgm:prSet/>
      <dgm:spPr/>
      <dgm:t>
        <a:bodyPr/>
        <a:lstStyle/>
        <a:p>
          <a:endParaRPr lang="en-GB"/>
        </a:p>
      </dgm:t>
    </dgm:pt>
    <dgm:pt modelId="{75F21FFC-A3D6-4689-A5D0-459C7077DC9E}" type="sibTrans" cxnId="{1BF909C5-4864-4C32-A93C-F5EE18E7CAF3}">
      <dgm:prSet/>
      <dgm:spPr/>
      <dgm:t>
        <a:bodyPr/>
        <a:lstStyle/>
        <a:p>
          <a:endParaRPr lang="en-GB"/>
        </a:p>
      </dgm:t>
    </dgm:pt>
    <dgm:pt modelId="{DC4691CD-2154-45CD-8840-7C62BAEB6A48}">
      <dgm:prSet phldrT="[Text]"/>
      <dgm:spPr/>
      <dgm:t>
        <a:bodyPr/>
        <a:lstStyle/>
        <a:p>
          <a:r>
            <a:rPr lang="en-US" dirty="0" smtClean="0"/>
            <a:t>OEM led training</a:t>
          </a:r>
          <a:endParaRPr lang="en-GB" dirty="0"/>
        </a:p>
      </dgm:t>
    </dgm:pt>
    <dgm:pt modelId="{67B66361-FE9D-447D-8940-BF20149C1929}" type="parTrans" cxnId="{B8120E74-3633-4658-9612-C633AFA05EE4}">
      <dgm:prSet/>
      <dgm:spPr/>
      <dgm:t>
        <a:bodyPr/>
        <a:lstStyle/>
        <a:p>
          <a:endParaRPr lang="en-GB"/>
        </a:p>
      </dgm:t>
    </dgm:pt>
    <dgm:pt modelId="{CC274F83-F901-4809-AACF-56C91ACF2A43}" type="sibTrans" cxnId="{B8120E74-3633-4658-9612-C633AFA05EE4}">
      <dgm:prSet/>
      <dgm:spPr/>
      <dgm:t>
        <a:bodyPr/>
        <a:lstStyle/>
        <a:p>
          <a:endParaRPr lang="en-GB"/>
        </a:p>
      </dgm:t>
    </dgm:pt>
    <dgm:pt modelId="{974AB24F-5A4F-40AF-803B-A2E9C9C2FC00}">
      <dgm:prSet phldrT="[Text]"/>
      <dgm:spPr/>
      <dgm:t>
        <a:bodyPr/>
        <a:lstStyle/>
        <a:p>
          <a:r>
            <a:rPr lang="en-US" dirty="0" smtClean="0"/>
            <a:t>Readily available</a:t>
          </a:r>
          <a:endParaRPr lang="en-GB" dirty="0"/>
        </a:p>
      </dgm:t>
    </dgm:pt>
    <dgm:pt modelId="{6A172858-1324-41BA-83A7-6337098E984C}" type="parTrans" cxnId="{7EC5DA70-AFCC-443C-89B7-2C8AA31B528C}">
      <dgm:prSet/>
      <dgm:spPr/>
      <dgm:t>
        <a:bodyPr/>
        <a:lstStyle/>
        <a:p>
          <a:endParaRPr lang="en-GB"/>
        </a:p>
      </dgm:t>
    </dgm:pt>
    <dgm:pt modelId="{403512E5-3EBA-4057-853F-6781CC3D244E}" type="sibTrans" cxnId="{7EC5DA70-AFCC-443C-89B7-2C8AA31B528C}">
      <dgm:prSet/>
      <dgm:spPr/>
      <dgm:t>
        <a:bodyPr/>
        <a:lstStyle/>
        <a:p>
          <a:endParaRPr lang="en-GB"/>
        </a:p>
      </dgm:t>
    </dgm:pt>
    <dgm:pt modelId="{4D4D74C9-A013-45F9-8F98-43A00160E6D4}" type="pres">
      <dgm:prSet presAssocID="{45FE1088-3AD8-467D-8C5E-37F25474454F}" presName="composite" presStyleCnt="0">
        <dgm:presLayoutVars>
          <dgm:chMax val="5"/>
          <dgm:dir/>
          <dgm:animLvl val="ctr"/>
          <dgm:resizeHandles val="exact"/>
        </dgm:presLayoutVars>
      </dgm:prSet>
      <dgm:spPr/>
      <dgm:t>
        <a:bodyPr/>
        <a:lstStyle/>
        <a:p>
          <a:endParaRPr lang="en-GB"/>
        </a:p>
      </dgm:t>
    </dgm:pt>
    <dgm:pt modelId="{B84BAA81-7696-4F1A-85F5-0B8E8BB419B1}" type="pres">
      <dgm:prSet presAssocID="{45FE1088-3AD8-467D-8C5E-37F25474454F}" presName="cycle" presStyleCnt="0"/>
      <dgm:spPr/>
    </dgm:pt>
    <dgm:pt modelId="{60D33DBC-5DDA-4D77-96AD-0F25F375BF23}" type="pres">
      <dgm:prSet presAssocID="{45FE1088-3AD8-467D-8C5E-37F25474454F}" presName="centerShape" presStyleCnt="0"/>
      <dgm:spPr/>
    </dgm:pt>
    <dgm:pt modelId="{D1C2C949-EDB8-4839-BE8F-9003DA1D8071}" type="pres">
      <dgm:prSet presAssocID="{45FE1088-3AD8-467D-8C5E-37F25474454F}" presName="connSite" presStyleLbl="node1" presStyleIdx="0" presStyleCnt="4"/>
      <dgm:spPr/>
    </dgm:pt>
    <dgm:pt modelId="{5CB0021C-9AE1-475A-AFB8-74FC8AF8B6E7}" type="pres">
      <dgm:prSet presAssocID="{45FE1088-3AD8-467D-8C5E-37F25474454F}" presName="visible" presStyleLbl="node1" presStyleIdx="0" presStyleCnt="4"/>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l="-21000" r="-21000"/>
          </a:stretch>
        </a:blipFill>
      </dgm:spPr>
    </dgm:pt>
    <dgm:pt modelId="{9F839EB9-9313-4B36-B71B-32D3668E55A5}" type="pres">
      <dgm:prSet presAssocID="{6000F23E-2ABE-4660-8522-6654BD64EEDD}" presName="Name25" presStyleLbl="parChTrans1D1" presStyleIdx="0" presStyleCnt="3"/>
      <dgm:spPr/>
      <dgm:t>
        <a:bodyPr/>
        <a:lstStyle/>
        <a:p>
          <a:endParaRPr lang="en-GB"/>
        </a:p>
      </dgm:t>
    </dgm:pt>
    <dgm:pt modelId="{D9616B5E-6F24-4F87-B3C0-C54359590AFF}" type="pres">
      <dgm:prSet presAssocID="{AA2F153D-A75D-48FA-8BDB-9CE344AAECB6}" presName="node" presStyleCnt="0"/>
      <dgm:spPr/>
    </dgm:pt>
    <dgm:pt modelId="{918B1383-E787-41A6-B3A8-E986B179849C}" type="pres">
      <dgm:prSet presAssocID="{AA2F153D-A75D-48FA-8BDB-9CE344AAECB6}" presName="parentNode" presStyleLbl="node1" presStyleIdx="1" presStyleCnt="4">
        <dgm:presLayoutVars>
          <dgm:chMax val="1"/>
          <dgm:bulletEnabled val="1"/>
        </dgm:presLayoutVars>
      </dgm:prSet>
      <dgm:spPr/>
      <dgm:t>
        <a:bodyPr/>
        <a:lstStyle/>
        <a:p>
          <a:endParaRPr lang="en-GB"/>
        </a:p>
      </dgm:t>
    </dgm:pt>
    <dgm:pt modelId="{CCD4BAC5-8904-4119-A361-BF90E7194C07}" type="pres">
      <dgm:prSet presAssocID="{AA2F153D-A75D-48FA-8BDB-9CE344AAECB6}" presName="childNode" presStyleLbl="revTx" presStyleIdx="0" presStyleCnt="3">
        <dgm:presLayoutVars>
          <dgm:bulletEnabled val="1"/>
        </dgm:presLayoutVars>
      </dgm:prSet>
      <dgm:spPr/>
      <dgm:t>
        <a:bodyPr/>
        <a:lstStyle/>
        <a:p>
          <a:endParaRPr lang="en-GB"/>
        </a:p>
      </dgm:t>
    </dgm:pt>
    <dgm:pt modelId="{4C961515-4113-42DA-A4B7-A42DC94B610F}" type="pres">
      <dgm:prSet presAssocID="{33BCD31B-7537-473B-97A1-A4EF57771BD6}" presName="Name25" presStyleLbl="parChTrans1D1" presStyleIdx="1" presStyleCnt="3"/>
      <dgm:spPr/>
      <dgm:t>
        <a:bodyPr/>
        <a:lstStyle/>
        <a:p>
          <a:endParaRPr lang="en-GB"/>
        </a:p>
      </dgm:t>
    </dgm:pt>
    <dgm:pt modelId="{F57D3DAB-9503-4F2F-B278-C0DB1C8C9514}" type="pres">
      <dgm:prSet presAssocID="{C0575586-205F-416A-86C8-16696EBFE7EB}" presName="node" presStyleCnt="0"/>
      <dgm:spPr/>
    </dgm:pt>
    <dgm:pt modelId="{D4730DC2-A1DF-4A20-9E68-E7F51755AC61}" type="pres">
      <dgm:prSet presAssocID="{C0575586-205F-416A-86C8-16696EBFE7EB}" presName="parentNode" presStyleLbl="node1" presStyleIdx="2" presStyleCnt="4">
        <dgm:presLayoutVars>
          <dgm:chMax val="1"/>
          <dgm:bulletEnabled val="1"/>
        </dgm:presLayoutVars>
      </dgm:prSet>
      <dgm:spPr/>
      <dgm:t>
        <a:bodyPr/>
        <a:lstStyle/>
        <a:p>
          <a:endParaRPr lang="en-GB"/>
        </a:p>
      </dgm:t>
    </dgm:pt>
    <dgm:pt modelId="{310826C9-62AB-4519-9940-21DCEAFEE0E0}" type="pres">
      <dgm:prSet presAssocID="{C0575586-205F-416A-86C8-16696EBFE7EB}" presName="childNode" presStyleLbl="revTx" presStyleIdx="1" presStyleCnt="3">
        <dgm:presLayoutVars>
          <dgm:bulletEnabled val="1"/>
        </dgm:presLayoutVars>
      </dgm:prSet>
      <dgm:spPr/>
      <dgm:t>
        <a:bodyPr/>
        <a:lstStyle/>
        <a:p>
          <a:endParaRPr lang="en-GB"/>
        </a:p>
      </dgm:t>
    </dgm:pt>
    <dgm:pt modelId="{15FB9101-EB9F-4C67-B60A-C167D03D2BBE}" type="pres">
      <dgm:prSet presAssocID="{0C5B7027-0FB0-488C-98E3-16FE079BE281}" presName="Name25" presStyleLbl="parChTrans1D1" presStyleIdx="2" presStyleCnt="3"/>
      <dgm:spPr/>
      <dgm:t>
        <a:bodyPr/>
        <a:lstStyle/>
        <a:p>
          <a:endParaRPr lang="en-GB"/>
        </a:p>
      </dgm:t>
    </dgm:pt>
    <dgm:pt modelId="{EF59E02E-8ADD-4A0E-B5E4-10D012D5524D}" type="pres">
      <dgm:prSet presAssocID="{03BC5881-07FC-409A-AAC4-0F817B645B33}" presName="node" presStyleCnt="0"/>
      <dgm:spPr/>
    </dgm:pt>
    <dgm:pt modelId="{D8DE0E7B-3277-46F7-8AAB-8C1649A231D3}" type="pres">
      <dgm:prSet presAssocID="{03BC5881-07FC-409A-AAC4-0F817B645B33}" presName="parentNode" presStyleLbl="node1" presStyleIdx="3" presStyleCnt="4">
        <dgm:presLayoutVars>
          <dgm:chMax val="1"/>
          <dgm:bulletEnabled val="1"/>
        </dgm:presLayoutVars>
      </dgm:prSet>
      <dgm:spPr/>
      <dgm:t>
        <a:bodyPr/>
        <a:lstStyle/>
        <a:p>
          <a:endParaRPr lang="en-GB"/>
        </a:p>
      </dgm:t>
    </dgm:pt>
    <dgm:pt modelId="{486A6814-CBA5-4B4A-A191-30B2A6EA73F1}" type="pres">
      <dgm:prSet presAssocID="{03BC5881-07FC-409A-AAC4-0F817B645B33}" presName="childNode" presStyleLbl="revTx" presStyleIdx="2" presStyleCnt="3">
        <dgm:presLayoutVars>
          <dgm:bulletEnabled val="1"/>
        </dgm:presLayoutVars>
      </dgm:prSet>
      <dgm:spPr/>
      <dgm:t>
        <a:bodyPr/>
        <a:lstStyle/>
        <a:p>
          <a:endParaRPr lang="en-GB"/>
        </a:p>
      </dgm:t>
    </dgm:pt>
  </dgm:ptLst>
  <dgm:cxnLst>
    <dgm:cxn modelId="{F4197536-ABD8-41B9-B64D-460AF25FE485}" srcId="{7328F2F4-AF3F-44B6-915D-6319878CEE8A}" destId="{1C5A6452-BA60-4C62-86C8-CC02E9434151}" srcOrd="2" destOrd="0" parTransId="{3943AC2F-ABEA-4E8A-9D41-33765FC71454}" sibTransId="{1DDF39D7-AA22-4D32-ACB0-1A7529716740}"/>
    <dgm:cxn modelId="{A9F04664-3231-49FD-8486-9A4B49FDF7FE}" type="presOf" srcId="{B362F020-412B-4094-A76C-438B07598F95}" destId="{CCD4BAC5-8904-4119-A361-BF90E7194C07}" srcOrd="0" destOrd="1" presId="urn:microsoft.com/office/officeart/2005/8/layout/radial2"/>
    <dgm:cxn modelId="{A63CE12B-A5AE-4CD7-883E-3E156AD5C64F}" type="presOf" srcId="{DA442F00-7832-44D6-A76F-EB79AFCB183B}" destId="{310826C9-62AB-4519-9940-21DCEAFEE0E0}" srcOrd="0" destOrd="0" presId="urn:microsoft.com/office/officeart/2005/8/layout/radial2"/>
    <dgm:cxn modelId="{BBD27336-428E-47EE-BF37-5EADC722A6B9}" type="presOf" srcId="{EAE54129-8F05-4691-A45D-FCB9AAA79E52}" destId="{310826C9-62AB-4519-9940-21DCEAFEE0E0}" srcOrd="0" destOrd="2" presId="urn:microsoft.com/office/officeart/2005/8/layout/radial2"/>
    <dgm:cxn modelId="{D86C2A2B-AD1D-4DA8-9D0C-74DB13A65FBC}" type="presOf" srcId="{45FE1088-3AD8-467D-8C5E-37F25474454F}" destId="{4D4D74C9-A013-45F9-8F98-43A00160E6D4}" srcOrd="0" destOrd="0" presId="urn:microsoft.com/office/officeart/2005/8/layout/radial2"/>
    <dgm:cxn modelId="{6D6CD3BE-55FE-419B-B3BF-8552013E2CC0}" type="presOf" srcId="{03BC5881-07FC-409A-AAC4-0F817B645B33}" destId="{D8DE0E7B-3277-46F7-8AAB-8C1649A231D3}" srcOrd="0" destOrd="0" presId="urn:microsoft.com/office/officeart/2005/8/layout/radial2"/>
    <dgm:cxn modelId="{F956EF17-9EB6-4B80-B204-564A551FE97A}" srcId="{03BC5881-07FC-409A-AAC4-0F817B645B33}" destId="{20B2A65B-E8EB-4F8A-818D-AF7DAA1EED56}" srcOrd="0" destOrd="0" parTransId="{797047D7-CC4F-4741-BCBF-6483FDC11424}" sibTransId="{7FE7C97C-E0D0-4EAF-98D4-D57934A48A41}"/>
    <dgm:cxn modelId="{8F3E4730-E683-405D-B9A2-11FB0A58939D}" srcId="{C0575586-205F-416A-86C8-16696EBFE7EB}" destId="{ED6395FB-9065-4FAC-885C-7619E53912B3}" srcOrd="2" destOrd="0" parTransId="{3DAB3866-FA7A-4FDC-9F40-6603429E8775}" sibTransId="{4F483182-65E3-4801-B8BF-EAC11A24D3F4}"/>
    <dgm:cxn modelId="{0225E513-B254-4998-B399-F17FCB324098}" type="presOf" srcId="{ED6395FB-9065-4FAC-885C-7619E53912B3}" destId="{310826C9-62AB-4519-9940-21DCEAFEE0E0}" srcOrd="0" destOrd="5" presId="urn:microsoft.com/office/officeart/2005/8/layout/radial2"/>
    <dgm:cxn modelId="{B8120E74-3633-4658-9612-C633AFA05EE4}" srcId="{03BC5881-07FC-409A-AAC4-0F817B645B33}" destId="{DC4691CD-2154-45CD-8840-7C62BAEB6A48}" srcOrd="2" destOrd="0" parTransId="{67B66361-FE9D-447D-8940-BF20149C1929}" sibTransId="{CC274F83-F901-4809-AACF-56C91ACF2A43}"/>
    <dgm:cxn modelId="{62A70BF8-54CA-4F3E-B693-68CCFAB1565E}" type="presOf" srcId="{DC4691CD-2154-45CD-8840-7C62BAEB6A48}" destId="{486A6814-CBA5-4B4A-A191-30B2A6EA73F1}" srcOrd="0" destOrd="2" presId="urn:microsoft.com/office/officeart/2005/8/layout/radial2"/>
    <dgm:cxn modelId="{FD16809D-5A57-4217-BCD6-BD5B62980D25}" type="presOf" srcId="{6000F23E-2ABE-4660-8522-6654BD64EEDD}" destId="{9F839EB9-9313-4B36-B71B-32D3668E55A5}" srcOrd="0" destOrd="0" presId="urn:microsoft.com/office/officeart/2005/8/layout/radial2"/>
    <dgm:cxn modelId="{E44AA3A0-6A06-46D9-9726-81C5AB95C9CC}" type="presOf" srcId="{8733959B-1E11-4AF5-973C-7DB9152CB398}" destId="{CCD4BAC5-8904-4119-A361-BF90E7194C07}" srcOrd="0" destOrd="0" presId="urn:microsoft.com/office/officeart/2005/8/layout/radial2"/>
    <dgm:cxn modelId="{58D9CB1A-D041-4FBD-82D4-C6DA659B2496}" type="presOf" srcId="{AA2F153D-A75D-48FA-8BDB-9CE344AAECB6}" destId="{918B1383-E787-41A6-B3A8-E986B179849C}" srcOrd="0" destOrd="0" presId="urn:microsoft.com/office/officeart/2005/8/layout/radial2"/>
    <dgm:cxn modelId="{8B36CF0D-D67D-4C09-BB3B-878E0581C2A5}" srcId="{C0575586-205F-416A-86C8-16696EBFE7EB}" destId="{DA442F00-7832-44D6-A76F-EB79AFCB183B}" srcOrd="0" destOrd="0" parTransId="{BC575D14-DA8B-44FE-B3EF-824EC1151638}" sibTransId="{1DD09D1F-49A1-4FF2-ABA5-226EBCA75173}"/>
    <dgm:cxn modelId="{328C3AB4-5A57-472C-83A4-982402039C58}" srcId="{7328F2F4-AF3F-44B6-915D-6319878CEE8A}" destId="{EAE54129-8F05-4691-A45D-FCB9AAA79E52}" srcOrd="0" destOrd="0" parTransId="{32676F21-1B84-4A25-819E-1D1045F181D7}" sibTransId="{5EF2A509-919E-43DC-B621-804EA41607AC}"/>
    <dgm:cxn modelId="{CFAD042B-B77F-4F7A-8D47-C06F42A8A491}" type="presOf" srcId="{0C5B7027-0FB0-488C-98E3-16FE079BE281}" destId="{15FB9101-EB9F-4C67-B60A-C167D03D2BBE}" srcOrd="0" destOrd="0" presId="urn:microsoft.com/office/officeart/2005/8/layout/radial2"/>
    <dgm:cxn modelId="{4F1F1540-0581-445D-AF31-0AAC36BEC644}" type="presOf" srcId="{9AE8EEC7-498F-446F-9A49-6C725651C15B}" destId="{486A6814-CBA5-4B4A-A191-30B2A6EA73F1}" srcOrd="0" destOrd="1" presId="urn:microsoft.com/office/officeart/2005/8/layout/radial2"/>
    <dgm:cxn modelId="{E14A30B5-3909-416E-9F8A-D4422BF17AFD}" srcId="{C0575586-205F-416A-86C8-16696EBFE7EB}" destId="{7328F2F4-AF3F-44B6-915D-6319878CEE8A}" srcOrd="1" destOrd="0" parTransId="{CADAF927-3817-4997-9A4B-EE92B5969535}" sibTransId="{134365D0-3D90-4D26-8609-375E758D39D8}"/>
    <dgm:cxn modelId="{24CECA98-4827-468F-88F0-9A7C1655785E}" type="presOf" srcId="{C0575586-205F-416A-86C8-16696EBFE7EB}" destId="{D4730DC2-A1DF-4A20-9E68-E7F51755AC61}" srcOrd="0" destOrd="0" presId="urn:microsoft.com/office/officeart/2005/8/layout/radial2"/>
    <dgm:cxn modelId="{DEAD9E16-8290-451E-9DD4-3303DF53CE5F}" srcId="{AA2F153D-A75D-48FA-8BDB-9CE344AAECB6}" destId="{8733959B-1E11-4AF5-973C-7DB9152CB398}" srcOrd="0" destOrd="0" parTransId="{B68B14D8-F06C-4F4F-B3E4-8E7FC4118647}" sibTransId="{2F541B86-58C4-490D-8491-307E6A367471}"/>
    <dgm:cxn modelId="{D364A78E-1F26-40FE-A191-037D93F4C820}" srcId="{45FE1088-3AD8-467D-8C5E-37F25474454F}" destId="{03BC5881-07FC-409A-AAC4-0F817B645B33}" srcOrd="2" destOrd="0" parTransId="{0C5B7027-0FB0-488C-98E3-16FE079BE281}" sibTransId="{44FE89A2-F4AA-4CE3-8583-ADCA97A9F385}"/>
    <dgm:cxn modelId="{3F630B66-06C7-48BE-B110-36B5E3DD087B}" type="presOf" srcId="{20B2A65B-E8EB-4F8A-818D-AF7DAA1EED56}" destId="{486A6814-CBA5-4B4A-A191-30B2A6EA73F1}" srcOrd="0" destOrd="0" presId="urn:microsoft.com/office/officeart/2005/8/layout/radial2"/>
    <dgm:cxn modelId="{8770026F-1D75-42BB-A6C3-0F062E4485C7}" srcId="{7328F2F4-AF3F-44B6-915D-6319878CEE8A}" destId="{5AAEFFBC-3BFD-4E9B-B052-E5E38A1C6905}" srcOrd="1" destOrd="0" parTransId="{E5FFD92F-A65F-4D24-8886-EE4DAAA25FCD}" sibTransId="{1E08C3EC-3C53-4A7F-8D98-F18C2AD0D473}"/>
    <dgm:cxn modelId="{1BF909C5-4864-4C32-A93C-F5EE18E7CAF3}" srcId="{03BC5881-07FC-409A-AAC4-0F817B645B33}" destId="{9AE8EEC7-498F-446F-9A49-6C725651C15B}" srcOrd="1" destOrd="0" parTransId="{14C51682-2B0B-4375-9C83-01B368D72391}" sibTransId="{75F21FFC-A3D6-4689-A5D0-459C7077DC9E}"/>
    <dgm:cxn modelId="{75CF1A36-14DA-4B01-A81D-205774A710A5}" type="presOf" srcId="{5AAEFFBC-3BFD-4E9B-B052-E5E38A1C6905}" destId="{310826C9-62AB-4519-9940-21DCEAFEE0E0}" srcOrd="0" destOrd="3" presId="urn:microsoft.com/office/officeart/2005/8/layout/radial2"/>
    <dgm:cxn modelId="{B5CFF114-DC45-43C7-A3CC-67E0245E2159}" srcId="{45FE1088-3AD8-467D-8C5E-37F25474454F}" destId="{AA2F153D-A75D-48FA-8BDB-9CE344AAECB6}" srcOrd="0" destOrd="0" parTransId="{6000F23E-2ABE-4660-8522-6654BD64EEDD}" sibTransId="{5B3A73F4-8086-4868-AAD5-C18BB18063E8}"/>
    <dgm:cxn modelId="{7EC5DA70-AFCC-443C-89B7-2C8AA31B528C}" srcId="{AA2F153D-A75D-48FA-8BDB-9CE344AAECB6}" destId="{974AB24F-5A4F-40AF-803B-A2E9C9C2FC00}" srcOrd="2" destOrd="0" parTransId="{6A172858-1324-41BA-83A7-6337098E984C}" sibTransId="{403512E5-3EBA-4057-853F-6781CC3D244E}"/>
    <dgm:cxn modelId="{A070A68A-D15E-4CA9-B93B-54B8ED32D7F5}" srcId="{45FE1088-3AD8-467D-8C5E-37F25474454F}" destId="{C0575586-205F-416A-86C8-16696EBFE7EB}" srcOrd="1" destOrd="0" parTransId="{33BCD31B-7537-473B-97A1-A4EF57771BD6}" sibTransId="{78DCEA5F-D1D1-4F77-9704-73B1B61FBE93}"/>
    <dgm:cxn modelId="{4EBF7F58-2B48-498F-9F03-E1E5BF4E9289}" type="presOf" srcId="{33BCD31B-7537-473B-97A1-A4EF57771BD6}" destId="{4C961515-4113-42DA-A4B7-A42DC94B610F}" srcOrd="0" destOrd="0" presId="urn:microsoft.com/office/officeart/2005/8/layout/radial2"/>
    <dgm:cxn modelId="{02B96AA4-FDE6-42E9-B8CE-74181FA46866}" type="presOf" srcId="{7328F2F4-AF3F-44B6-915D-6319878CEE8A}" destId="{310826C9-62AB-4519-9940-21DCEAFEE0E0}" srcOrd="0" destOrd="1" presId="urn:microsoft.com/office/officeart/2005/8/layout/radial2"/>
    <dgm:cxn modelId="{FB672362-AE76-4658-9D6B-FDF8D76E95AD}" type="presOf" srcId="{1C5A6452-BA60-4C62-86C8-CC02E9434151}" destId="{310826C9-62AB-4519-9940-21DCEAFEE0E0}" srcOrd="0" destOrd="4" presId="urn:microsoft.com/office/officeart/2005/8/layout/radial2"/>
    <dgm:cxn modelId="{2BB12E6B-4D58-4DA6-8E00-4158CF260548}" srcId="{AA2F153D-A75D-48FA-8BDB-9CE344AAECB6}" destId="{B362F020-412B-4094-A76C-438B07598F95}" srcOrd="1" destOrd="0" parTransId="{2927804D-C4C3-467C-9F3E-F9011519857B}" sibTransId="{6FF9C092-B879-4766-A5C6-B489E384555D}"/>
    <dgm:cxn modelId="{E3A01007-9EBC-491D-8669-8AB41DA45B74}" type="presOf" srcId="{D70E9ACF-6A7F-4B02-930C-76302F907196}" destId="{CCD4BAC5-8904-4119-A361-BF90E7194C07}" srcOrd="0" destOrd="3" presId="urn:microsoft.com/office/officeart/2005/8/layout/radial2"/>
    <dgm:cxn modelId="{76E345E4-70D3-48E9-8B57-67D6AE3BABD0}" srcId="{AA2F153D-A75D-48FA-8BDB-9CE344AAECB6}" destId="{D70E9ACF-6A7F-4B02-930C-76302F907196}" srcOrd="3" destOrd="0" parTransId="{8AA70D18-8DEC-4417-8EDA-2AFA0AD44919}" sibTransId="{FA65CC98-03B6-4A45-A6F1-41E99667E92D}"/>
    <dgm:cxn modelId="{EA57E8BC-AC1B-4730-A733-B46F58C34CC6}" type="presOf" srcId="{974AB24F-5A4F-40AF-803B-A2E9C9C2FC00}" destId="{CCD4BAC5-8904-4119-A361-BF90E7194C07}" srcOrd="0" destOrd="2" presId="urn:microsoft.com/office/officeart/2005/8/layout/radial2"/>
    <dgm:cxn modelId="{4CA5FBE0-F045-4E9C-8FAB-89BDD817B6EF}" type="presParOf" srcId="{4D4D74C9-A013-45F9-8F98-43A00160E6D4}" destId="{B84BAA81-7696-4F1A-85F5-0B8E8BB419B1}" srcOrd="0" destOrd="0" presId="urn:microsoft.com/office/officeart/2005/8/layout/radial2"/>
    <dgm:cxn modelId="{017CE9FD-53BB-41AE-9D4B-79E2655CD108}" type="presParOf" srcId="{B84BAA81-7696-4F1A-85F5-0B8E8BB419B1}" destId="{60D33DBC-5DDA-4D77-96AD-0F25F375BF23}" srcOrd="0" destOrd="0" presId="urn:microsoft.com/office/officeart/2005/8/layout/radial2"/>
    <dgm:cxn modelId="{98CE98D6-9EE6-4E6D-B044-5B026B8C26D6}" type="presParOf" srcId="{60D33DBC-5DDA-4D77-96AD-0F25F375BF23}" destId="{D1C2C949-EDB8-4839-BE8F-9003DA1D8071}" srcOrd="0" destOrd="0" presId="urn:microsoft.com/office/officeart/2005/8/layout/radial2"/>
    <dgm:cxn modelId="{7396FD78-D3F0-4946-BA88-D31A9866833C}" type="presParOf" srcId="{60D33DBC-5DDA-4D77-96AD-0F25F375BF23}" destId="{5CB0021C-9AE1-475A-AFB8-74FC8AF8B6E7}" srcOrd="1" destOrd="0" presId="urn:microsoft.com/office/officeart/2005/8/layout/radial2"/>
    <dgm:cxn modelId="{1D6E6A95-8D3A-41BF-8FCD-6F3D1558CE22}" type="presParOf" srcId="{B84BAA81-7696-4F1A-85F5-0B8E8BB419B1}" destId="{9F839EB9-9313-4B36-B71B-32D3668E55A5}" srcOrd="1" destOrd="0" presId="urn:microsoft.com/office/officeart/2005/8/layout/radial2"/>
    <dgm:cxn modelId="{74275238-FA46-4BE6-8BC8-90D1115C6F8B}" type="presParOf" srcId="{B84BAA81-7696-4F1A-85F5-0B8E8BB419B1}" destId="{D9616B5E-6F24-4F87-B3C0-C54359590AFF}" srcOrd="2" destOrd="0" presId="urn:microsoft.com/office/officeart/2005/8/layout/radial2"/>
    <dgm:cxn modelId="{98E1D2EA-E020-4D6B-84CA-68F42B4A9B55}" type="presParOf" srcId="{D9616B5E-6F24-4F87-B3C0-C54359590AFF}" destId="{918B1383-E787-41A6-B3A8-E986B179849C}" srcOrd="0" destOrd="0" presId="urn:microsoft.com/office/officeart/2005/8/layout/radial2"/>
    <dgm:cxn modelId="{A00109B5-3778-4708-BD4D-7F4F44D16A78}" type="presParOf" srcId="{D9616B5E-6F24-4F87-B3C0-C54359590AFF}" destId="{CCD4BAC5-8904-4119-A361-BF90E7194C07}" srcOrd="1" destOrd="0" presId="urn:microsoft.com/office/officeart/2005/8/layout/radial2"/>
    <dgm:cxn modelId="{D8897058-C8E3-46FD-8037-DA9A4BFBEC28}" type="presParOf" srcId="{B84BAA81-7696-4F1A-85F5-0B8E8BB419B1}" destId="{4C961515-4113-42DA-A4B7-A42DC94B610F}" srcOrd="3" destOrd="0" presId="urn:microsoft.com/office/officeart/2005/8/layout/radial2"/>
    <dgm:cxn modelId="{EF173FA6-F666-4AD7-A8CE-2BFEFFDD9BAD}" type="presParOf" srcId="{B84BAA81-7696-4F1A-85F5-0B8E8BB419B1}" destId="{F57D3DAB-9503-4F2F-B278-C0DB1C8C9514}" srcOrd="4" destOrd="0" presId="urn:microsoft.com/office/officeart/2005/8/layout/radial2"/>
    <dgm:cxn modelId="{147758C2-F978-4EC3-A7A9-097F5F3CBECF}" type="presParOf" srcId="{F57D3DAB-9503-4F2F-B278-C0DB1C8C9514}" destId="{D4730DC2-A1DF-4A20-9E68-E7F51755AC61}" srcOrd="0" destOrd="0" presId="urn:microsoft.com/office/officeart/2005/8/layout/radial2"/>
    <dgm:cxn modelId="{3C3F3A1B-D302-416A-A734-BD48375ED6B9}" type="presParOf" srcId="{F57D3DAB-9503-4F2F-B278-C0DB1C8C9514}" destId="{310826C9-62AB-4519-9940-21DCEAFEE0E0}" srcOrd="1" destOrd="0" presId="urn:microsoft.com/office/officeart/2005/8/layout/radial2"/>
    <dgm:cxn modelId="{8DF8E098-7B30-44BA-8D87-618591ACCB00}" type="presParOf" srcId="{B84BAA81-7696-4F1A-85F5-0B8E8BB419B1}" destId="{15FB9101-EB9F-4C67-B60A-C167D03D2BBE}" srcOrd="5" destOrd="0" presId="urn:microsoft.com/office/officeart/2005/8/layout/radial2"/>
    <dgm:cxn modelId="{1A35E1AC-52C4-409E-8850-CC92C3E89C0D}" type="presParOf" srcId="{B84BAA81-7696-4F1A-85F5-0B8E8BB419B1}" destId="{EF59E02E-8ADD-4A0E-B5E4-10D012D5524D}" srcOrd="6" destOrd="0" presId="urn:microsoft.com/office/officeart/2005/8/layout/radial2"/>
    <dgm:cxn modelId="{0ADFFB81-0C70-449A-8410-625D9ACB7902}" type="presParOf" srcId="{EF59E02E-8ADD-4A0E-B5E4-10D012D5524D}" destId="{D8DE0E7B-3277-46F7-8AAB-8C1649A231D3}" srcOrd="0" destOrd="0" presId="urn:microsoft.com/office/officeart/2005/8/layout/radial2"/>
    <dgm:cxn modelId="{DB54DDEC-D4C5-4EDB-B7CB-32D1893DFBEF}" type="presParOf" srcId="{EF59E02E-8ADD-4A0E-B5E4-10D012D5524D}" destId="{486A6814-CBA5-4B4A-A191-30B2A6EA73F1}"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B9101-EB9F-4C67-B60A-C167D03D2BBE}">
      <dsp:nvSpPr>
        <dsp:cNvPr id="0" name=""/>
        <dsp:cNvSpPr/>
      </dsp:nvSpPr>
      <dsp:spPr>
        <a:xfrm rot="2562570">
          <a:off x="3165821" y="3278773"/>
          <a:ext cx="716379" cy="45878"/>
        </a:xfrm>
        <a:custGeom>
          <a:avLst/>
          <a:gdLst/>
          <a:ahLst/>
          <a:cxnLst/>
          <a:rect l="0" t="0" r="0" b="0"/>
          <a:pathLst>
            <a:path>
              <a:moveTo>
                <a:pt x="0" y="22939"/>
              </a:moveTo>
              <a:lnTo>
                <a:pt x="716379" y="229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961515-4113-42DA-A4B7-A42DC94B610F}">
      <dsp:nvSpPr>
        <dsp:cNvPr id="0" name=""/>
        <dsp:cNvSpPr/>
      </dsp:nvSpPr>
      <dsp:spPr>
        <a:xfrm>
          <a:off x="3260812" y="2300018"/>
          <a:ext cx="796734" cy="45878"/>
        </a:xfrm>
        <a:custGeom>
          <a:avLst/>
          <a:gdLst/>
          <a:ahLst/>
          <a:cxnLst/>
          <a:rect l="0" t="0" r="0" b="0"/>
          <a:pathLst>
            <a:path>
              <a:moveTo>
                <a:pt x="0" y="22939"/>
              </a:moveTo>
              <a:lnTo>
                <a:pt x="796734" y="229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839EB9-9313-4B36-B71B-32D3668E55A5}">
      <dsp:nvSpPr>
        <dsp:cNvPr id="0" name=""/>
        <dsp:cNvSpPr/>
      </dsp:nvSpPr>
      <dsp:spPr>
        <a:xfrm rot="19104694">
          <a:off x="3155512" y="1315306"/>
          <a:ext cx="835487" cy="45878"/>
        </a:xfrm>
        <a:custGeom>
          <a:avLst/>
          <a:gdLst/>
          <a:ahLst/>
          <a:cxnLst/>
          <a:rect l="0" t="0" r="0" b="0"/>
          <a:pathLst>
            <a:path>
              <a:moveTo>
                <a:pt x="0" y="22939"/>
              </a:moveTo>
              <a:lnTo>
                <a:pt x="835487" y="229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B0021C-9AE1-475A-AFB8-74FC8AF8B6E7}">
      <dsp:nvSpPr>
        <dsp:cNvPr id="0" name=""/>
        <dsp:cNvSpPr/>
      </dsp:nvSpPr>
      <dsp:spPr>
        <a:xfrm>
          <a:off x="1324962" y="1184222"/>
          <a:ext cx="2277470" cy="2277470"/>
        </a:xfrm>
        <a:prstGeom prst="ellipse">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8B1383-E787-41A6-B3A8-E986B179849C}">
      <dsp:nvSpPr>
        <dsp:cNvPr id="0" name=""/>
        <dsp:cNvSpPr/>
      </dsp:nvSpPr>
      <dsp:spPr>
        <a:xfrm>
          <a:off x="3725014" y="347"/>
          <a:ext cx="1274945" cy="12749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Reference Standards</a:t>
          </a:r>
          <a:endParaRPr lang="en-GB" sz="1600" kern="1200" dirty="0"/>
        </a:p>
      </dsp:txBody>
      <dsp:txXfrm>
        <a:off x="3911725" y="187058"/>
        <a:ext cx="901523" cy="901523"/>
      </dsp:txXfrm>
    </dsp:sp>
    <dsp:sp modelId="{CCD4BAC5-8904-4119-A361-BF90E7194C07}">
      <dsp:nvSpPr>
        <dsp:cNvPr id="0" name=""/>
        <dsp:cNvSpPr/>
      </dsp:nvSpPr>
      <dsp:spPr>
        <a:xfrm>
          <a:off x="5127453" y="347"/>
          <a:ext cx="1912418" cy="1274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Metallic &amp; Composites</a:t>
          </a:r>
          <a:endParaRPr lang="en-GB" sz="1100" kern="1200" dirty="0"/>
        </a:p>
        <a:p>
          <a:pPr marL="57150" lvl="1" indent="-57150" algn="l" defTabSz="488950">
            <a:lnSpc>
              <a:spcPct val="90000"/>
            </a:lnSpc>
            <a:spcBef>
              <a:spcPct val="0"/>
            </a:spcBef>
            <a:spcAft>
              <a:spcPct val="15000"/>
            </a:spcAft>
            <a:buChar char="••"/>
          </a:pPr>
          <a:r>
            <a:rPr lang="en-US" sz="1100" kern="1200" dirty="0" smtClean="0"/>
            <a:t> Known thresholds, POD &amp; inspection cycles</a:t>
          </a:r>
          <a:endParaRPr lang="en-GB" sz="1100" kern="1200" dirty="0"/>
        </a:p>
        <a:p>
          <a:pPr marL="57150" lvl="1" indent="-57150" algn="l" defTabSz="488950">
            <a:lnSpc>
              <a:spcPct val="90000"/>
            </a:lnSpc>
            <a:spcBef>
              <a:spcPct val="0"/>
            </a:spcBef>
            <a:spcAft>
              <a:spcPct val="15000"/>
            </a:spcAft>
            <a:buChar char="••"/>
          </a:pPr>
          <a:r>
            <a:rPr lang="en-US" sz="1100" kern="1200" dirty="0" smtClean="0"/>
            <a:t>Readily available</a:t>
          </a:r>
          <a:endParaRPr lang="en-GB" sz="1100" kern="1200" dirty="0"/>
        </a:p>
        <a:p>
          <a:pPr marL="57150" lvl="1" indent="-57150" algn="l" defTabSz="488950">
            <a:lnSpc>
              <a:spcPct val="90000"/>
            </a:lnSpc>
            <a:spcBef>
              <a:spcPct val="0"/>
            </a:spcBef>
            <a:spcAft>
              <a:spcPct val="15000"/>
            </a:spcAft>
            <a:buChar char="••"/>
          </a:pPr>
          <a:endParaRPr lang="en-GB" sz="1100" kern="1200" dirty="0"/>
        </a:p>
      </dsp:txBody>
      <dsp:txXfrm>
        <a:off x="5127453" y="347"/>
        <a:ext cx="1912418" cy="1274945"/>
      </dsp:txXfrm>
    </dsp:sp>
    <dsp:sp modelId="{D4730DC2-A1DF-4A20-9E68-E7F51755AC61}">
      <dsp:nvSpPr>
        <dsp:cNvPr id="0" name=""/>
        <dsp:cNvSpPr/>
      </dsp:nvSpPr>
      <dsp:spPr>
        <a:xfrm>
          <a:off x="4057547" y="1639717"/>
          <a:ext cx="1366482" cy="13664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Inspection &amp; equipment</a:t>
          </a:r>
          <a:endParaRPr lang="en-GB" sz="1600" kern="1200" dirty="0"/>
        </a:p>
      </dsp:txBody>
      <dsp:txXfrm>
        <a:off x="4257664" y="1839834"/>
        <a:ext cx="966248" cy="966248"/>
      </dsp:txXfrm>
    </dsp:sp>
    <dsp:sp modelId="{310826C9-62AB-4519-9940-21DCEAFEE0E0}">
      <dsp:nvSpPr>
        <dsp:cNvPr id="0" name=""/>
        <dsp:cNvSpPr/>
      </dsp:nvSpPr>
      <dsp:spPr>
        <a:xfrm>
          <a:off x="5560677" y="1639717"/>
          <a:ext cx="2049723" cy="1366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Infrastructure already exists &amp; Globally positioned</a:t>
          </a:r>
          <a:endParaRPr lang="en-GB" sz="1100" kern="1200" dirty="0"/>
        </a:p>
        <a:p>
          <a:pPr marL="57150" lvl="1" indent="-57150" algn="l" defTabSz="488950">
            <a:lnSpc>
              <a:spcPct val="90000"/>
            </a:lnSpc>
            <a:spcBef>
              <a:spcPct val="0"/>
            </a:spcBef>
            <a:spcAft>
              <a:spcPct val="15000"/>
            </a:spcAft>
            <a:buChar char="••"/>
          </a:pPr>
          <a:r>
            <a:rPr lang="en-US" sz="1100" kern="1200" dirty="0" smtClean="0"/>
            <a:t>Smart Technology</a:t>
          </a:r>
          <a:endParaRPr lang="en-GB" sz="1100" kern="1200" dirty="0"/>
        </a:p>
        <a:p>
          <a:pPr marL="114300" lvl="2" indent="-57150" algn="l" defTabSz="488950">
            <a:lnSpc>
              <a:spcPct val="90000"/>
            </a:lnSpc>
            <a:spcBef>
              <a:spcPct val="0"/>
            </a:spcBef>
            <a:spcAft>
              <a:spcPct val="15000"/>
            </a:spcAft>
            <a:buChar char="••"/>
          </a:pPr>
          <a:r>
            <a:rPr lang="en-US" sz="1100" kern="1200" dirty="0" smtClean="0"/>
            <a:t>Remote assistance</a:t>
          </a:r>
          <a:endParaRPr lang="en-GB" sz="1100" kern="1200" dirty="0"/>
        </a:p>
        <a:p>
          <a:pPr marL="114300" lvl="2" indent="-57150" algn="l" defTabSz="488950">
            <a:lnSpc>
              <a:spcPct val="90000"/>
            </a:lnSpc>
            <a:spcBef>
              <a:spcPct val="0"/>
            </a:spcBef>
            <a:spcAft>
              <a:spcPct val="15000"/>
            </a:spcAft>
            <a:buChar char="••"/>
          </a:pPr>
          <a:r>
            <a:rPr lang="en-US" sz="1100" kern="1200" dirty="0" smtClean="0"/>
            <a:t>Multi-method NDT equipment</a:t>
          </a:r>
          <a:endParaRPr lang="en-GB" sz="1100" kern="1200" dirty="0"/>
        </a:p>
        <a:p>
          <a:pPr marL="114300" lvl="2" indent="-57150" algn="l" defTabSz="488950">
            <a:lnSpc>
              <a:spcPct val="90000"/>
            </a:lnSpc>
            <a:spcBef>
              <a:spcPct val="0"/>
            </a:spcBef>
            <a:spcAft>
              <a:spcPct val="15000"/>
            </a:spcAft>
            <a:buChar char="••"/>
          </a:pPr>
          <a:endParaRPr lang="en-GB" sz="1100" kern="1200" dirty="0"/>
        </a:p>
        <a:p>
          <a:pPr marL="57150" lvl="1" indent="-57150" algn="l" defTabSz="488950">
            <a:lnSpc>
              <a:spcPct val="90000"/>
            </a:lnSpc>
            <a:spcBef>
              <a:spcPct val="0"/>
            </a:spcBef>
            <a:spcAft>
              <a:spcPct val="15000"/>
            </a:spcAft>
            <a:buChar char="••"/>
          </a:pPr>
          <a:endParaRPr lang="en-GB" sz="1100" kern="1200" dirty="0"/>
        </a:p>
      </dsp:txBody>
      <dsp:txXfrm>
        <a:off x="5560677" y="1639717"/>
        <a:ext cx="2049723" cy="1366482"/>
      </dsp:txXfrm>
    </dsp:sp>
    <dsp:sp modelId="{D8DE0E7B-3277-46F7-8AAB-8C1649A231D3}">
      <dsp:nvSpPr>
        <dsp:cNvPr id="0" name=""/>
        <dsp:cNvSpPr/>
      </dsp:nvSpPr>
      <dsp:spPr>
        <a:xfrm>
          <a:off x="3606015" y="3324855"/>
          <a:ext cx="1366482" cy="13664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Training</a:t>
          </a:r>
          <a:endParaRPr lang="en-GB" sz="1600" kern="1200" dirty="0"/>
        </a:p>
      </dsp:txBody>
      <dsp:txXfrm>
        <a:off x="3806132" y="3524972"/>
        <a:ext cx="966248" cy="966248"/>
      </dsp:txXfrm>
    </dsp:sp>
    <dsp:sp modelId="{486A6814-CBA5-4B4A-A191-30B2A6EA73F1}">
      <dsp:nvSpPr>
        <dsp:cNvPr id="0" name=""/>
        <dsp:cNvSpPr/>
      </dsp:nvSpPr>
      <dsp:spPr>
        <a:xfrm>
          <a:off x="5109146" y="3324855"/>
          <a:ext cx="2049723" cy="1366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Established training programs</a:t>
          </a:r>
          <a:endParaRPr lang="en-GB" sz="1100" kern="1200" dirty="0"/>
        </a:p>
        <a:p>
          <a:pPr marL="57150" lvl="1" indent="-57150" algn="l" defTabSz="488950">
            <a:lnSpc>
              <a:spcPct val="90000"/>
            </a:lnSpc>
            <a:spcBef>
              <a:spcPct val="0"/>
            </a:spcBef>
            <a:spcAft>
              <a:spcPct val="15000"/>
            </a:spcAft>
            <a:buChar char="••"/>
          </a:pPr>
          <a:r>
            <a:rPr lang="en-US" sz="1100" kern="1200" dirty="0" smtClean="0"/>
            <a:t>EN4179 &amp; PCN Aero</a:t>
          </a:r>
          <a:endParaRPr lang="en-GB" sz="1100" kern="1200" dirty="0"/>
        </a:p>
        <a:p>
          <a:pPr marL="57150" lvl="1" indent="-57150" algn="l" defTabSz="488950">
            <a:lnSpc>
              <a:spcPct val="90000"/>
            </a:lnSpc>
            <a:spcBef>
              <a:spcPct val="0"/>
            </a:spcBef>
            <a:spcAft>
              <a:spcPct val="15000"/>
            </a:spcAft>
            <a:buChar char="••"/>
          </a:pPr>
          <a:r>
            <a:rPr lang="en-US" sz="1100" kern="1200" dirty="0" smtClean="0"/>
            <a:t>OEM led training</a:t>
          </a:r>
          <a:endParaRPr lang="en-GB" sz="1100" kern="1200" dirty="0"/>
        </a:p>
      </dsp:txBody>
      <dsp:txXfrm>
        <a:off x="5109146" y="3324855"/>
        <a:ext cx="2049723" cy="1366482"/>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fr-FR" smtClean="0"/>
              <a:t>06/02/2019</a:t>
            </a:r>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9E86C5-CC2A-41D1-8395-31F00C9D30C1}" type="slidenum">
              <a:rPr lang="fr-FR" smtClean="0"/>
              <a:t>‹#›</a:t>
            </a:fld>
            <a:endParaRPr lang="fr-FR"/>
          </a:p>
        </p:txBody>
      </p:sp>
    </p:spTree>
    <p:extLst>
      <p:ext uri="{BB962C8B-B14F-4D97-AF65-F5344CB8AC3E}">
        <p14:creationId xmlns:p14="http://schemas.microsoft.com/office/powerpoint/2010/main" val="160768326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fr-FR" smtClean="0"/>
              <a:t>06/02/2019</a:t>
            </a:r>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25EC7-9C87-48C2-AAFC-5C6BF3F8C830}" type="slidenum">
              <a:rPr lang="fr-FR" smtClean="0"/>
              <a:t>‹#›</a:t>
            </a:fld>
            <a:endParaRPr lang="fr-FR"/>
          </a:p>
        </p:txBody>
      </p:sp>
    </p:spTree>
    <p:extLst>
      <p:ext uri="{BB962C8B-B14F-4D97-AF65-F5344CB8AC3E}">
        <p14:creationId xmlns:p14="http://schemas.microsoft.com/office/powerpoint/2010/main" val="119627495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nes : Title and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40000" y="360000"/>
            <a:ext cx="9360000" cy="720000"/>
          </a:xfrm>
          <a:prstGeom prst="rect">
            <a:avLst/>
          </a:prstGeom>
        </p:spPr>
        <p:txBody>
          <a:bodyPr lIns="0" tIns="0" rIns="0" bIns="0" anchor="ctr" anchorCtr="0"/>
          <a:lstStyle>
            <a:lvl1pPr>
              <a:defRPr sz="2800">
                <a:solidFill>
                  <a:schemeClr val="tx1">
                    <a:lumMod val="75000"/>
                    <a:lumOff val="25000"/>
                  </a:schemeClr>
                </a:solidFill>
              </a:defRPr>
            </a:lvl1pPr>
          </a:lstStyle>
          <a:p>
            <a:r>
              <a:rPr lang="fr-FR" dirty="0" smtClean="0"/>
              <a:t>Modifiez le style du titre</a:t>
            </a:r>
            <a:endParaRPr lang="fr-FR" dirty="0"/>
          </a:p>
        </p:txBody>
      </p:sp>
      <p:sp>
        <p:nvSpPr>
          <p:cNvPr id="6" name="Espace réservé du numéro de diapositive 5"/>
          <p:cNvSpPr>
            <a:spLocks noGrp="1"/>
          </p:cNvSpPr>
          <p:nvPr>
            <p:ph type="sldNum" sz="quarter" idx="12"/>
          </p:nvPr>
        </p:nvSpPr>
        <p:spPr>
          <a:xfrm>
            <a:off x="540000" y="6480000"/>
            <a:ext cx="540000" cy="180000"/>
          </a:xfrm>
        </p:spPr>
        <p:txBody>
          <a:bodyPr/>
          <a:lstStyle>
            <a:lvl1pPr>
              <a:defRPr sz="1000"/>
            </a:lvl1pPr>
          </a:lstStyle>
          <a:p>
            <a:fld id="{214F9430-F71A-4C94-AB65-F4E8126E15A4}" type="slidenum">
              <a:rPr lang="fr-FR" smtClean="0"/>
              <a:pPr/>
              <a:t>‹#›</a:t>
            </a:fld>
            <a:endParaRPr lang="fr-FR" dirty="0"/>
          </a:p>
        </p:txBody>
      </p:sp>
      <p:cxnSp>
        <p:nvCxnSpPr>
          <p:cNvPr id="8" name="Connecteur droit 7"/>
          <p:cNvCxnSpPr/>
          <p:nvPr userDrawn="1"/>
        </p:nvCxnSpPr>
        <p:spPr>
          <a:xfrm>
            <a:off x="540000" y="1080000"/>
            <a:ext cx="9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Espace réservé du contenu 20"/>
          <p:cNvSpPr>
            <a:spLocks noGrp="1"/>
          </p:cNvSpPr>
          <p:nvPr>
            <p:ph sz="quarter" idx="13"/>
          </p:nvPr>
        </p:nvSpPr>
        <p:spPr>
          <a:xfrm>
            <a:off x="540000" y="1260000"/>
            <a:ext cx="9360000" cy="504000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1711620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8923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4856400" y="2898839"/>
            <a:ext cx="7329431" cy="197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p:cNvSpPr>
            <a:spLocks noGrp="1"/>
          </p:cNvSpPr>
          <p:nvPr>
            <p:ph type="ctrTitle" hasCustomPrompt="1"/>
          </p:nvPr>
        </p:nvSpPr>
        <p:spPr>
          <a:xfrm>
            <a:off x="4871038" y="2898839"/>
            <a:ext cx="7335600" cy="1100668"/>
          </a:xfrm>
          <a:prstGeom prst="rect">
            <a:avLst/>
          </a:prstGeom>
        </p:spPr>
        <p:txBody>
          <a:bodyPr anchor="b">
            <a:normAutofit/>
          </a:bodyPr>
          <a:lstStyle>
            <a:lvl1pPr algn="ctr">
              <a:defRPr sz="3200" cap="all" baseline="0">
                <a:solidFill>
                  <a:schemeClr val="tx1">
                    <a:lumMod val="75000"/>
                    <a:lumOff val="25000"/>
                  </a:schemeClr>
                </a:solidFill>
                <a:latin typeface="Trebuchet MS" panose="020B0603020202020204" pitchFamily="34" charset="0"/>
              </a:defRPr>
            </a:lvl1pPr>
          </a:lstStyle>
          <a:p>
            <a:r>
              <a:rPr lang="fr-FR" dirty="0" smtClean="0"/>
              <a:t>Modifiez le style </a:t>
            </a:r>
            <a:br>
              <a:rPr lang="fr-FR" dirty="0" smtClean="0"/>
            </a:br>
            <a:r>
              <a:rPr lang="fr-FR" dirty="0" smtClean="0"/>
              <a:t>du titre</a:t>
            </a:r>
            <a:endParaRPr lang="fr-FR" dirty="0"/>
          </a:p>
        </p:txBody>
      </p:sp>
      <p:sp>
        <p:nvSpPr>
          <p:cNvPr id="3" name="Sous-titre 2"/>
          <p:cNvSpPr>
            <a:spLocks noGrp="1"/>
          </p:cNvSpPr>
          <p:nvPr>
            <p:ph type="subTitle" idx="1"/>
          </p:nvPr>
        </p:nvSpPr>
        <p:spPr>
          <a:xfrm>
            <a:off x="4871038" y="4118040"/>
            <a:ext cx="7320962" cy="753532"/>
          </a:xfrm>
          <a:prstGeom prst="rect">
            <a:avLst/>
          </a:prstGeom>
        </p:spPr>
        <p:txBody>
          <a:bodyPr>
            <a:normAutofit/>
          </a:bodyPr>
          <a:lstStyle>
            <a:lvl1pPr marL="0" indent="0" algn="ctr">
              <a:lnSpc>
                <a:spcPct val="100000"/>
              </a:lnSpc>
              <a:spcBef>
                <a:spcPts val="0"/>
              </a:spcBef>
              <a:buNone/>
              <a:defRPr sz="1800" cap="all" baseline="0">
                <a:solidFill>
                  <a:schemeClr val="tx1">
                    <a:lumMod val="75000"/>
                    <a:lumOff val="25000"/>
                  </a:schemeClr>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Modifiez le style des </a:t>
            </a:r>
          </a:p>
          <a:p>
            <a:r>
              <a:rPr lang="fr-FR" dirty="0" smtClean="0"/>
              <a:t>sous-titres du masque</a:t>
            </a:r>
            <a:endParaRPr lang="fr-FR" dirty="0"/>
          </a:p>
        </p:txBody>
      </p:sp>
      <p:cxnSp>
        <p:nvCxnSpPr>
          <p:cNvPr id="10" name="Connecteur droit 9"/>
          <p:cNvCxnSpPr/>
          <p:nvPr userDrawn="1"/>
        </p:nvCxnSpPr>
        <p:spPr>
          <a:xfrm>
            <a:off x="4987587" y="3999507"/>
            <a:ext cx="7062461" cy="0"/>
          </a:xfrm>
          <a:prstGeom prst="line">
            <a:avLst/>
          </a:prstGeom>
          <a:ln/>
        </p:spPr>
        <p:style>
          <a:lnRef idx="1">
            <a:schemeClr val="accent3"/>
          </a:lnRef>
          <a:fillRef idx="0">
            <a:schemeClr val="accent3"/>
          </a:fillRef>
          <a:effectRef idx="0">
            <a:schemeClr val="accent3"/>
          </a:effectRef>
          <a:fontRef idx="minor">
            <a:schemeClr val="tx1"/>
          </a:fontRef>
        </p:style>
      </p:cxnSp>
      <p:sp>
        <p:nvSpPr>
          <p:cNvPr id="11" name="Espace réservé de la date 3"/>
          <p:cNvSpPr>
            <a:spLocks noGrp="1"/>
          </p:cNvSpPr>
          <p:nvPr>
            <p:ph type="dt" sz="half" idx="2"/>
          </p:nvPr>
        </p:nvSpPr>
        <p:spPr>
          <a:xfrm>
            <a:off x="540000" y="6480000"/>
            <a:ext cx="1260000" cy="180000"/>
          </a:xfrm>
          <a:prstGeom prst="rect">
            <a:avLst/>
          </a:prstGeom>
        </p:spPr>
        <p:txBody>
          <a:bodyPr anchor="ctr" anchorCtr="0"/>
          <a:lstStyle>
            <a:lvl1pPr>
              <a:defRPr sz="900">
                <a:solidFill>
                  <a:schemeClr val="bg1"/>
                </a:solidFill>
              </a:defRPr>
            </a:lvl1pPr>
          </a:lstStyle>
          <a:p>
            <a:r>
              <a:rPr lang="fr-FR" dirty="0" smtClean="0">
                <a:solidFill>
                  <a:prstClr val="white"/>
                </a:solidFill>
              </a:rPr>
              <a:t>06/02/2019</a:t>
            </a:r>
            <a:endParaRPr lang="fr-FR" dirty="0">
              <a:solidFill>
                <a:prstClr val="white"/>
              </a:solidFill>
            </a:endParaRPr>
          </a:p>
        </p:txBody>
      </p:sp>
    </p:spTree>
    <p:extLst>
      <p:ext uri="{BB962C8B-B14F-4D97-AF65-F5344CB8AC3E}">
        <p14:creationId xmlns:p14="http://schemas.microsoft.com/office/powerpoint/2010/main" val="35171593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lanes : Title and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40000" y="360000"/>
            <a:ext cx="9360000" cy="720000"/>
          </a:xfrm>
          <a:prstGeom prst="rect">
            <a:avLst/>
          </a:prstGeom>
        </p:spPr>
        <p:txBody>
          <a:bodyPr lIns="0" tIns="0" rIns="0" bIns="0" anchor="ctr" anchorCtr="0"/>
          <a:lstStyle>
            <a:lvl1pPr>
              <a:defRPr sz="2800">
                <a:solidFill>
                  <a:schemeClr val="tx1">
                    <a:lumMod val="75000"/>
                    <a:lumOff val="25000"/>
                  </a:schemeClr>
                </a:solidFill>
              </a:defRPr>
            </a:lvl1pPr>
          </a:lstStyle>
          <a:p>
            <a:r>
              <a:rPr lang="fr-FR" dirty="0" smtClean="0"/>
              <a:t>Modifiez le style du titre</a:t>
            </a:r>
            <a:endParaRPr lang="fr-FR" dirty="0"/>
          </a:p>
        </p:txBody>
      </p:sp>
      <p:sp>
        <p:nvSpPr>
          <p:cNvPr id="6" name="Espace réservé du numéro de diapositive 5"/>
          <p:cNvSpPr>
            <a:spLocks noGrp="1"/>
          </p:cNvSpPr>
          <p:nvPr>
            <p:ph type="sldNum" sz="quarter" idx="12"/>
          </p:nvPr>
        </p:nvSpPr>
        <p:spPr>
          <a:xfrm>
            <a:off x="540000" y="6480000"/>
            <a:ext cx="540000" cy="180000"/>
          </a:xfrm>
        </p:spPr>
        <p:txBody>
          <a:bodyPr/>
          <a:lstStyle>
            <a:lvl1pPr>
              <a:defRPr sz="1000"/>
            </a:lvl1pPr>
          </a:lstStyle>
          <a:p>
            <a:fld id="{214F9430-F71A-4C94-AB65-F4E8126E15A4}" type="slidenum">
              <a:rPr lang="fr-FR" smtClean="0">
                <a:solidFill>
                  <a:srgbClr val="004366"/>
                </a:solidFill>
              </a:rPr>
              <a:pPr/>
              <a:t>‹#›</a:t>
            </a:fld>
            <a:endParaRPr lang="fr-FR" dirty="0">
              <a:solidFill>
                <a:srgbClr val="004366"/>
              </a:solidFill>
            </a:endParaRPr>
          </a:p>
        </p:txBody>
      </p:sp>
      <p:cxnSp>
        <p:nvCxnSpPr>
          <p:cNvPr id="8" name="Connecteur droit 7"/>
          <p:cNvCxnSpPr/>
          <p:nvPr userDrawn="1"/>
        </p:nvCxnSpPr>
        <p:spPr>
          <a:xfrm>
            <a:off x="540000" y="1080000"/>
            <a:ext cx="9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Espace réservé du contenu 20"/>
          <p:cNvSpPr>
            <a:spLocks noGrp="1"/>
          </p:cNvSpPr>
          <p:nvPr>
            <p:ph sz="quarter" idx="13"/>
          </p:nvPr>
        </p:nvSpPr>
        <p:spPr>
          <a:xfrm>
            <a:off x="540000" y="1260000"/>
            <a:ext cx="9360000" cy="504000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2036870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lanes : Title and two contents">
    <p:spTree>
      <p:nvGrpSpPr>
        <p:cNvPr id="1" name=""/>
        <p:cNvGrpSpPr/>
        <p:nvPr/>
      </p:nvGrpSpPr>
      <p:grpSpPr>
        <a:xfrm>
          <a:off x="0" y="0"/>
          <a:ext cx="0" cy="0"/>
          <a:chOff x="0" y="0"/>
          <a:chExt cx="0" cy="0"/>
        </a:xfrm>
      </p:grpSpPr>
      <p:sp>
        <p:nvSpPr>
          <p:cNvPr id="2" name="Titre 1"/>
          <p:cNvSpPr>
            <a:spLocks noGrp="1"/>
          </p:cNvSpPr>
          <p:nvPr>
            <p:ph type="title"/>
          </p:nvPr>
        </p:nvSpPr>
        <p:spPr>
          <a:xfrm>
            <a:off x="540000" y="360000"/>
            <a:ext cx="9360000" cy="720000"/>
          </a:xfrm>
          <a:prstGeom prst="rect">
            <a:avLst/>
          </a:prstGeom>
        </p:spPr>
        <p:txBody>
          <a:bodyPr lIns="0" tIns="0" rIns="0" bIns="0" anchor="ctr" anchorCtr="0"/>
          <a:lstStyle>
            <a:lvl1pPr>
              <a:defRPr sz="2800">
                <a:solidFill>
                  <a:schemeClr val="tx1">
                    <a:lumMod val="75000"/>
                    <a:lumOff val="25000"/>
                  </a:schemeClr>
                </a:solidFill>
              </a:defRPr>
            </a:lvl1pPr>
          </a:lstStyle>
          <a:p>
            <a:r>
              <a:rPr lang="fr-FR" dirty="0" smtClean="0"/>
              <a:t>Modifiez le style du titre</a:t>
            </a:r>
            <a:endParaRPr lang="fr-FR" dirty="0"/>
          </a:p>
        </p:txBody>
      </p:sp>
      <p:sp>
        <p:nvSpPr>
          <p:cNvPr id="7" name="Espace réservé du numéro de diapositive 6"/>
          <p:cNvSpPr>
            <a:spLocks noGrp="1"/>
          </p:cNvSpPr>
          <p:nvPr>
            <p:ph type="sldNum" sz="quarter" idx="12"/>
          </p:nvPr>
        </p:nvSpPr>
        <p:spPr>
          <a:xfrm>
            <a:off x="540000" y="6480000"/>
            <a:ext cx="540000" cy="180000"/>
          </a:xfrm>
        </p:spPr>
        <p:txBody>
          <a:bodyPr/>
          <a:lstStyle/>
          <a:p>
            <a:fld id="{F325C3B5-DB96-48BF-9ED0-A4F51AF38B20}" type="slidenum">
              <a:rPr lang="fr-FR" smtClean="0">
                <a:solidFill>
                  <a:srgbClr val="004366"/>
                </a:solidFill>
              </a:rPr>
              <a:pPr/>
              <a:t>‹#›</a:t>
            </a:fld>
            <a:endParaRPr lang="fr-FR">
              <a:solidFill>
                <a:srgbClr val="004366"/>
              </a:solidFill>
            </a:endParaRPr>
          </a:p>
        </p:txBody>
      </p:sp>
      <p:cxnSp>
        <p:nvCxnSpPr>
          <p:cNvPr id="8" name="Connecteur droit 7"/>
          <p:cNvCxnSpPr/>
          <p:nvPr userDrawn="1"/>
        </p:nvCxnSpPr>
        <p:spPr>
          <a:xfrm>
            <a:off x="540000" y="1080000"/>
            <a:ext cx="9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Espace réservé du contenu 12"/>
          <p:cNvSpPr>
            <a:spLocks noGrp="1"/>
          </p:cNvSpPr>
          <p:nvPr>
            <p:ph sz="quarter" idx="13"/>
          </p:nvPr>
        </p:nvSpPr>
        <p:spPr>
          <a:xfrm>
            <a:off x="540000" y="1260000"/>
            <a:ext cx="4500000" cy="5040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4" name="Espace réservé du contenu 12"/>
          <p:cNvSpPr>
            <a:spLocks noGrp="1"/>
          </p:cNvSpPr>
          <p:nvPr>
            <p:ph sz="quarter" idx="14"/>
          </p:nvPr>
        </p:nvSpPr>
        <p:spPr>
          <a:xfrm>
            <a:off x="5400000" y="1260000"/>
            <a:ext cx="4500000" cy="504000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4084471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E8DB7B-E4B9-4C72-B32F-9CA22C1F0C1A}" type="datetimeFigureOut">
              <a:rPr lang="en-US">
                <a:solidFill>
                  <a:prstClr val="black">
                    <a:tint val="75000"/>
                  </a:prstClr>
                </a:solidFill>
              </a:rPr>
              <a:pPr/>
              <a:t>4/20/2021</a:t>
            </a:fld>
            <a:endParaRPr lang="en-US">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3754FD-78E1-43A1-8DDC-D995FB83028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206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E8DB7B-E4B9-4C72-B32F-9CA22C1F0C1A}" type="datetimeFigureOut">
              <a:rPr lang="en-US">
                <a:solidFill>
                  <a:prstClr val="black">
                    <a:tint val="75000"/>
                  </a:prstClr>
                </a:solidFill>
              </a:rPr>
              <a:pPr/>
              <a:t>4/20/2021</a:t>
            </a:fld>
            <a:endParaRPr lang="en-US">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3754FD-78E1-43A1-8DDC-D995FB83028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954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nes : Title and two contents">
    <p:spTree>
      <p:nvGrpSpPr>
        <p:cNvPr id="1" name=""/>
        <p:cNvGrpSpPr/>
        <p:nvPr/>
      </p:nvGrpSpPr>
      <p:grpSpPr>
        <a:xfrm>
          <a:off x="0" y="0"/>
          <a:ext cx="0" cy="0"/>
          <a:chOff x="0" y="0"/>
          <a:chExt cx="0" cy="0"/>
        </a:xfrm>
      </p:grpSpPr>
      <p:sp>
        <p:nvSpPr>
          <p:cNvPr id="2" name="Titre 1"/>
          <p:cNvSpPr>
            <a:spLocks noGrp="1"/>
          </p:cNvSpPr>
          <p:nvPr>
            <p:ph type="title"/>
          </p:nvPr>
        </p:nvSpPr>
        <p:spPr>
          <a:xfrm>
            <a:off x="540000" y="360000"/>
            <a:ext cx="9360000" cy="720000"/>
          </a:xfrm>
          <a:prstGeom prst="rect">
            <a:avLst/>
          </a:prstGeom>
        </p:spPr>
        <p:txBody>
          <a:bodyPr lIns="0" tIns="0" rIns="0" bIns="0" anchor="ctr" anchorCtr="0"/>
          <a:lstStyle>
            <a:lvl1pPr>
              <a:defRPr sz="2800">
                <a:solidFill>
                  <a:schemeClr val="tx1">
                    <a:lumMod val="75000"/>
                    <a:lumOff val="25000"/>
                  </a:schemeClr>
                </a:solidFill>
              </a:defRPr>
            </a:lvl1pPr>
          </a:lstStyle>
          <a:p>
            <a:r>
              <a:rPr lang="fr-FR" dirty="0" smtClean="0"/>
              <a:t>Modifiez le style du titre</a:t>
            </a:r>
            <a:endParaRPr lang="fr-FR" dirty="0"/>
          </a:p>
        </p:txBody>
      </p:sp>
      <p:sp>
        <p:nvSpPr>
          <p:cNvPr id="7" name="Espace réservé du numéro de diapositive 6"/>
          <p:cNvSpPr>
            <a:spLocks noGrp="1"/>
          </p:cNvSpPr>
          <p:nvPr>
            <p:ph type="sldNum" sz="quarter" idx="12"/>
          </p:nvPr>
        </p:nvSpPr>
        <p:spPr>
          <a:xfrm>
            <a:off x="540000" y="6480000"/>
            <a:ext cx="540000" cy="180000"/>
          </a:xfrm>
        </p:spPr>
        <p:txBody>
          <a:bodyPr/>
          <a:lstStyle/>
          <a:p>
            <a:fld id="{F325C3B5-DB96-48BF-9ED0-A4F51AF38B20}" type="slidenum">
              <a:rPr lang="fr-FR" smtClean="0"/>
              <a:t>‹#›</a:t>
            </a:fld>
            <a:endParaRPr lang="fr-FR"/>
          </a:p>
        </p:txBody>
      </p:sp>
      <p:cxnSp>
        <p:nvCxnSpPr>
          <p:cNvPr id="8" name="Connecteur droit 7"/>
          <p:cNvCxnSpPr/>
          <p:nvPr userDrawn="1"/>
        </p:nvCxnSpPr>
        <p:spPr>
          <a:xfrm>
            <a:off x="540000" y="1080000"/>
            <a:ext cx="9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Espace réservé du contenu 12"/>
          <p:cNvSpPr>
            <a:spLocks noGrp="1"/>
          </p:cNvSpPr>
          <p:nvPr>
            <p:ph sz="quarter" idx="13"/>
          </p:nvPr>
        </p:nvSpPr>
        <p:spPr>
          <a:xfrm>
            <a:off x="540000" y="1260000"/>
            <a:ext cx="4500000" cy="5040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4" name="Espace réservé du contenu 12"/>
          <p:cNvSpPr>
            <a:spLocks noGrp="1"/>
          </p:cNvSpPr>
          <p:nvPr>
            <p:ph sz="quarter" idx="14"/>
          </p:nvPr>
        </p:nvSpPr>
        <p:spPr>
          <a:xfrm>
            <a:off x="5400000" y="1260000"/>
            <a:ext cx="4500000" cy="504000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837319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mposite : Title and one content">
    <p:spTree>
      <p:nvGrpSpPr>
        <p:cNvPr id="1" name=""/>
        <p:cNvGrpSpPr/>
        <p:nvPr/>
      </p:nvGrpSpPr>
      <p:grpSpPr>
        <a:xfrm>
          <a:off x="0" y="0"/>
          <a:ext cx="0" cy="0"/>
          <a:chOff x="0" y="0"/>
          <a:chExt cx="0" cy="0"/>
        </a:xfrm>
      </p:grpSpPr>
      <p:sp>
        <p:nvSpPr>
          <p:cNvPr id="11" name="Titre 1"/>
          <p:cNvSpPr>
            <a:spLocks noGrp="1"/>
          </p:cNvSpPr>
          <p:nvPr>
            <p:ph type="title"/>
          </p:nvPr>
        </p:nvSpPr>
        <p:spPr>
          <a:xfrm>
            <a:off x="540000" y="360000"/>
            <a:ext cx="9360000" cy="720000"/>
          </a:xfrm>
          <a:prstGeom prst="rect">
            <a:avLst/>
          </a:prstGeom>
        </p:spPr>
        <p:txBody>
          <a:bodyPr lIns="0" tIns="0" rIns="0" bIns="0" anchor="ctr" anchorCtr="0"/>
          <a:lstStyle>
            <a:lvl1pPr>
              <a:defRPr sz="2800">
                <a:solidFill>
                  <a:schemeClr val="tx1">
                    <a:lumMod val="75000"/>
                    <a:lumOff val="25000"/>
                  </a:schemeClr>
                </a:solidFill>
                <a:latin typeface="Trebuchet MS" panose="020B0603020202020204" pitchFamily="34" charset="0"/>
              </a:defRPr>
            </a:lvl1pPr>
          </a:lstStyle>
          <a:p>
            <a:r>
              <a:rPr lang="fr-FR" dirty="0" smtClean="0"/>
              <a:t>Modifiez le style du titre</a:t>
            </a:r>
            <a:endParaRPr lang="fr-FR" dirty="0"/>
          </a:p>
        </p:txBody>
      </p:sp>
      <p:cxnSp>
        <p:nvCxnSpPr>
          <p:cNvPr id="12" name="Connecteur droit 11"/>
          <p:cNvCxnSpPr/>
          <p:nvPr userDrawn="1"/>
        </p:nvCxnSpPr>
        <p:spPr>
          <a:xfrm>
            <a:off x="540000" y="1080000"/>
            <a:ext cx="9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Espace réservé du numéro de diapositive 5"/>
          <p:cNvSpPr>
            <a:spLocks noGrp="1"/>
          </p:cNvSpPr>
          <p:nvPr>
            <p:ph type="sldNum" sz="quarter" idx="4"/>
          </p:nvPr>
        </p:nvSpPr>
        <p:spPr>
          <a:xfrm>
            <a:off x="540000" y="6480000"/>
            <a:ext cx="540000" cy="180000"/>
          </a:xfrm>
          <a:prstGeom prst="rect">
            <a:avLst/>
          </a:prstGeom>
        </p:spPr>
        <p:txBody>
          <a:bodyPr vert="horz" lIns="91440" tIns="45720" rIns="91440" bIns="45720" rtlCol="0" anchor="ctr">
            <a:noAutofit/>
          </a:bodyPr>
          <a:lstStyle>
            <a:lvl1pPr algn="l">
              <a:defRPr sz="1000">
                <a:solidFill>
                  <a:schemeClr val="accent1"/>
                </a:solidFill>
              </a:defRPr>
            </a:lvl1pPr>
          </a:lstStyle>
          <a:p>
            <a:fld id="{B42DEBCA-6029-4483-8357-71FA50956A17}" type="slidenum">
              <a:rPr lang="fr-FR" smtClean="0"/>
              <a:pPr/>
              <a:t>‹#›</a:t>
            </a:fld>
            <a:endParaRPr lang="fr-FR" dirty="0"/>
          </a:p>
        </p:txBody>
      </p:sp>
      <p:sp>
        <p:nvSpPr>
          <p:cNvPr id="3" name="Espace réservé du contenu 2"/>
          <p:cNvSpPr>
            <a:spLocks noGrp="1"/>
          </p:cNvSpPr>
          <p:nvPr>
            <p:ph sz="quarter" idx="10"/>
          </p:nvPr>
        </p:nvSpPr>
        <p:spPr>
          <a:xfrm>
            <a:off x="540000" y="1260000"/>
            <a:ext cx="9360000" cy="504000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620896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osite : Title and one content">
    <p:spTree>
      <p:nvGrpSpPr>
        <p:cNvPr id="1" name=""/>
        <p:cNvGrpSpPr/>
        <p:nvPr/>
      </p:nvGrpSpPr>
      <p:grpSpPr>
        <a:xfrm>
          <a:off x="0" y="0"/>
          <a:ext cx="0" cy="0"/>
          <a:chOff x="0" y="0"/>
          <a:chExt cx="0" cy="0"/>
        </a:xfrm>
      </p:grpSpPr>
      <p:sp>
        <p:nvSpPr>
          <p:cNvPr id="11" name="Titre 1"/>
          <p:cNvSpPr>
            <a:spLocks noGrp="1"/>
          </p:cNvSpPr>
          <p:nvPr>
            <p:ph type="title"/>
          </p:nvPr>
        </p:nvSpPr>
        <p:spPr>
          <a:xfrm>
            <a:off x="540000" y="360000"/>
            <a:ext cx="9360000" cy="720000"/>
          </a:xfrm>
          <a:prstGeom prst="rect">
            <a:avLst/>
          </a:prstGeom>
        </p:spPr>
        <p:txBody>
          <a:bodyPr lIns="0" tIns="0" rIns="0" bIns="0" anchor="ctr" anchorCtr="0"/>
          <a:lstStyle>
            <a:lvl1pPr>
              <a:defRPr sz="2800">
                <a:solidFill>
                  <a:schemeClr val="tx1">
                    <a:lumMod val="75000"/>
                    <a:lumOff val="25000"/>
                  </a:schemeClr>
                </a:solidFill>
                <a:latin typeface="Trebuchet MS" panose="020B0603020202020204" pitchFamily="34" charset="0"/>
              </a:defRPr>
            </a:lvl1pPr>
          </a:lstStyle>
          <a:p>
            <a:r>
              <a:rPr lang="fr-FR" dirty="0" smtClean="0"/>
              <a:t>Modifiez le style du titre</a:t>
            </a:r>
            <a:endParaRPr lang="fr-FR" dirty="0"/>
          </a:p>
        </p:txBody>
      </p:sp>
      <p:cxnSp>
        <p:nvCxnSpPr>
          <p:cNvPr id="12" name="Connecteur droit 11"/>
          <p:cNvCxnSpPr/>
          <p:nvPr userDrawn="1"/>
        </p:nvCxnSpPr>
        <p:spPr>
          <a:xfrm>
            <a:off x="540000" y="1080000"/>
            <a:ext cx="9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Espace réservé du numéro de diapositive 5"/>
          <p:cNvSpPr>
            <a:spLocks noGrp="1"/>
          </p:cNvSpPr>
          <p:nvPr>
            <p:ph type="sldNum" sz="quarter" idx="4"/>
          </p:nvPr>
        </p:nvSpPr>
        <p:spPr>
          <a:xfrm>
            <a:off x="540000" y="6480000"/>
            <a:ext cx="540000" cy="180000"/>
          </a:xfrm>
          <a:prstGeom prst="rect">
            <a:avLst/>
          </a:prstGeom>
        </p:spPr>
        <p:txBody>
          <a:bodyPr vert="horz" lIns="91440" tIns="45720" rIns="91440" bIns="45720" rtlCol="0" anchor="ctr">
            <a:noAutofit/>
          </a:bodyPr>
          <a:lstStyle>
            <a:lvl1pPr algn="l">
              <a:defRPr sz="1000">
                <a:solidFill>
                  <a:schemeClr val="accent1"/>
                </a:solidFill>
              </a:defRPr>
            </a:lvl1pPr>
          </a:lstStyle>
          <a:p>
            <a:fld id="{B42DEBCA-6029-4483-8357-71FA50956A17}" type="slidenum">
              <a:rPr lang="fr-FR" smtClean="0"/>
              <a:pPr/>
              <a:t>‹#›</a:t>
            </a:fld>
            <a:endParaRPr lang="fr-FR" dirty="0"/>
          </a:p>
        </p:txBody>
      </p:sp>
      <p:sp>
        <p:nvSpPr>
          <p:cNvPr id="3" name="Espace réservé du contenu 2"/>
          <p:cNvSpPr>
            <a:spLocks noGrp="1"/>
          </p:cNvSpPr>
          <p:nvPr>
            <p:ph sz="quarter" idx="10"/>
          </p:nvPr>
        </p:nvSpPr>
        <p:spPr>
          <a:xfrm>
            <a:off x="540000" y="1260000"/>
            <a:ext cx="9360000" cy="504000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571346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osite : Title and two contents">
    <p:spTree>
      <p:nvGrpSpPr>
        <p:cNvPr id="1" name=""/>
        <p:cNvGrpSpPr/>
        <p:nvPr/>
      </p:nvGrpSpPr>
      <p:grpSpPr>
        <a:xfrm>
          <a:off x="0" y="0"/>
          <a:ext cx="0" cy="0"/>
          <a:chOff x="0" y="0"/>
          <a:chExt cx="0" cy="0"/>
        </a:xfrm>
      </p:grpSpPr>
      <p:sp>
        <p:nvSpPr>
          <p:cNvPr id="7" name="Titre 1"/>
          <p:cNvSpPr>
            <a:spLocks noGrp="1"/>
          </p:cNvSpPr>
          <p:nvPr>
            <p:ph type="title"/>
          </p:nvPr>
        </p:nvSpPr>
        <p:spPr>
          <a:xfrm>
            <a:off x="540000" y="360000"/>
            <a:ext cx="9360000" cy="720000"/>
          </a:xfrm>
          <a:prstGeom prst="rect">
            <a:avLst/>
          </a:prstGeom>
        </p:spPr>
        <p:txBody>
          <a:bodyPr lIns="0" tIns="0" rIns="0" bIns="0" anchor="ctr" anchorCtr="0"/>
          <a:lstStyle>
            <a:lvl1pPr>
              <a:defRPr sz="2800">
                <a:solidFill>
                  <a:schemeClr val="tx1">
                    <a:lumMod val="75000"/>
                    <a:lumOff val="25000"/>
                  </a:schemeClr>
                </a:solidFill>
                <a:latin typeface="Trebuchet MS" panose="020B0603020202020204" pitchFamily="34" charset="0"/>
              </a:defRPr>
            </a:lvl1pPr>
          </a:lstStyle>
          <a:p>
            <a:r>
              <a:rPr lang="fr-FR" dirty="0" smtClean="0"/>
              <a:t>Modifiez le style du titre</a:t>
            </a:r>
            <a:endParaRPr lang="fr-FR" dirty="0"/>
          </a:p>
        </p:txBody>
      </p:sp>
      <p:cxnSp>
        <p:nvCxnSpPr>
          <p:cNvPr id="8" name="Connecteur droit 7"/>
          <p:cNvCxnSpPr/>
          <p:nvPr userDrawn="1"/>
        </p:nvCxnSpPr>
        <p:spPr>
          <a:xfrm>
            <a:off x="540000" y="1080000"/>
            <a:ext cx="9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Espace réservé du numéro de diapositive 5"/>
          <p:cNvSpPr>
            <a:spLocks noGrp="1"/>
          </p:cNvSpPr>
          <p:nvPr>
            <p:ph type="sldNum" sz="quarter" idx="4"/>
          </p:nvPr>
        </p:nvSpPr>
        <p:spPr>
          <a:xfrm>
            <a:off x="540000" y="6480000"/>
            <a:ext cx="540000" cy="180000"/>
          </a:xfrm>
          <a:prstGeom prst="rect">
            <a:avLst/>
          </a:prstGeom>
        </p:spPr>
        <p:txBody>
          <a:bodyPr vert="horz" lIns="91440" tIns="45720" rIns="91440" bIns="45720" rtlCol="0" anchor="ctr">
            <a:noAutofit/>
          </a:bodyPr>
          <a:lstStyle>
            <a:lvl1pPr algn="l">
              <a:defRPr sz="1000">
                <a:solidFill>
                  <a:schemeClr val="accent1"/>
                </a:solidFill>
              </a:defRPr>
            </a:lvl1pPr>
          </a:lstStyle>
          <a:p>
            <a:fld id="{B42DEBCA-6029-4483-8357-71FA50956A17}" type="slidenum">
              <a:rPr lang="fr-FR" smtClean="0"/>
              <a:pPr/>
              <a:t>‹#›</a:t>
            </a:fld>
            <a:endParaRPr lang="fr-FR" dirty="0"/>
          </a:p>
        </p:txBody>
      </p:sp>
      <p:sp>
        <p:nvSpPr>
          <p:cNvPr id="3" name="Espace réservé du contenu 2"/>
          <p:cNvSpPr>
            <a:spLocks noGrp="1"/>
          </p:cNvSpPr>
          <p:nvPr>
            <p:ph sz="quarter" idx="10"/>
          </p:nvPr>
        </p:nvSpPr>
        <p:spPr>
          <a:xfrm>
            <a:off x="540000" y="1260000"/>
            <a:ext cx="4500000" cy="5040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6" name="Espace réservé du contenu 2"/>
          <p:cNvSpPr>
            <a:spLocks noGrp="1"/>
          </p:cNvSpPr>
          <p:nvPr>
            <p:ph sz="quarter" idx="11"/>
          </p:nvPr>
        </p:nvSpPr>
        <p:spPr>
          <a:xfrm>
            <a:off x="5400000" y="1260000"/>
            <a:ext cx="4500000" cy="5040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5542722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ars : Title and one content">
    <p:spTree>
      <p:nvGrpSpPr>
        <p:cNvPr id="1" name=""/>
        <p:cNvGrpSpPr/>
        <p:nvPr/>
      </p:nvGrpSpPr>
      <p:grpSpPr>
        <a:xfrm>
          <a:off x="0" y="0"/>
          <a:ext cx="0" cy="0"/>
          <a:chOff x="0" y="0"/>
          <a:chExt cx="0" cy="0"/>
        </a:xfrm>
      </p:grpSpPr>
      <p:sp>
        <p:nvSpPr>
          <p:cNvPr id="7" name="Titre 1"/>
          <p:cNvSpPr>
            <a:spLocks noGrp="1"/>
          </p:cNvSpPr>
          <p:nvPr>
            <p:ph type="title"/>
          </p:nvPr>
        </p:nvSpPr>
        <p:spPr>
          <a:xfrm>
            <a:off x="540000" y="360000"/>
            <a:ext cx="9360000" cy="720000"/>
          </a:xfrm>
          <a:prstGeom prst="rect">
            <a:avLst/>
          </a:prstGeom>
        </p:spPr>
        <p:txBody>
          <a:bodyPr lIns="0" tIns="0" rIns="0" bIns="0" anchor="ctr" anchorCtr="0"/>
          <a:lstStyle>
            <a:lvl1pPr>
              <a:defRPr sz="2800">
                <a:solidFill>
                  <a:schemeClr val="tx1">
                    <a:lumMod val="75000"/>
                    <a:lumOff val="25000"/>
                  </a:schemeClr>
                </a:solidFill>
                <a:latin typeface="Trebuchet MS" panose="020B0603020202020204" pitchFamily="34" charset="0"/>
              </a:defRPr>
            </a:lvl1pPr>
          </a:lstStyle>
          <a:p>
            <a:r>
              <a:rPr lang="fr-FR" dirty="0" smtClean="0"/>
              <a:t>Modifiez le style du titre</a:t>
            </a:r>
            <a:endParaRPr lang="fr-FR" dirty="0"/>
          </a:p>
        </p:txBody>
      </p:sp>
      <p:cxnSp>
        <p:nvCxnSpPr>
          <p:cNvPr id="8" name="Connecteur droit 7"/>
          <p:cNvCxnSpPr/>
          <p:nvPr userDrawn="1"/>
        </p:nvCxnSpPr>
        <p:spPr>
          <a:xfrm>
            <a:off x="540000" y="1080000"/>
            <a:ext cx="9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space réservé du numéro de diapositive 5"/>
          <p:cNvSpPr>
            <a:spLocks noGrp="1"/>
          </p:cNvSpPr>
          <p:nvPr>
            <p:ph type="sldNum" sz="quarter" idx="4"/>
          </p:nvPr>
        </p:nvSpPr>
        <p:spPr>
          <a:xfrm>
            <a:off x="540000" y="6480000"/>
            <a:ext cx="540000" cy="180000"/>
          </a:xfrm>
          <a:prstGeom prst="rect">
            <a:avLst/>
          </a:prstGeom>
        </p:spPr>
        <p:txBody>
          <a:bodyPr vert="horz" lIns="91440" tIns="45720" rIns="91440" bIns="45720" rtlCol="0" anchor="ctr">
            <a:noAutofit/>
          </a:bodyPr>
          <a:lstStyle>
            <a:lvl1pPr algn="l">
              <a:defRPr sz="1000">
                <a:solidFill>
                  <a:schemeClr val="accent1"/>
                </a:solidFill>
              </a:defRPr>
            </a:lvl1pPr>
          </a:lstStyle>
          <a:p>
            <a:fld id="{B42DEBCA-6029-4483-8357-71FA50956A17}" type="slidenum">
              <a:rPr lang="fr-FR" smtClean="0"/>
              <a:pPr/>
              <a:t>‹#›</a:t>
            </a:fld>
            <a:endParaRPr lang="fr-FR" dirty="0"/>
          </a:p>
        </p:txBody>
      </p:sp>
      <p:sp>
        <p:nvSpPr>
          <p:cNvPr id="3" name="Espace réservé du contenu 2"/>
          <p:cNvSpPr>
            <a:spLocks noGrp="1"/>
          </p:cNvSpPr>
          <p:nvPr>
            <p:ph sz="quarter" idx="10"/>
          </p:nvPr>
        </p:nvSpPr>
        <p:spPr>
          <a:xfrm>
            <a:off x="540000" y="1260000"/>
            <a:ext cx="9360000" cy="5040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0361881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ars : Title and two contents">
    <p:spTree>
      <p:nvGrpSpPr>
        <p:cNvPr id="1" name=""/>
        <p:cNvGrpSpPr/>
        <p:nvPr/>
      </p:nvGrpSpPr>
      <p:grpSpPr>
        <a:xfrm>
          <a:off x="0" y="0"/>
          <a:ext cx="0" cy="0"/>
          <a:chOff x="0" y="0"/>
          <a:chExt cx="0" cy="0"/>
        </a:xfrm>
      </p:grpSpPr>
      <p:sp>
        <p:nvSpPr>
          <p:cNvPr id="8" name="Titre 1"/>
          <p:cNvSpPr>
            <a:spLocks noGrp="1"/>
          </p:cNvSpPr>
          <p:nvPr>
            <p:ph type="title"/>
          </p:nvPr>
        </p:nvSpPr>
        <p:spPr>
          <a:xfrm>
            <a:off x="540000" y="360000"/>
            <a:ext cx="9360000" cy="720000"/>
          </a:xfrm>
          <a:prstGeom prst="rect">
            <a:avLst/>
          </a:prstGeom>
        </p:spPr>
        <p:txBody>
          <a:bodyPr lIns="0" tIns="0" rIns="0" bIns="0" anchor="ctr" anchorCtr="0"/>
          <a:lstStyle>
            <a:lvl1pPr>
              <a:defRPr sz="2800">
                <a:solidFill>
                  <a:schemeClr val="tx1">
                    <a:lumMod val="75000"/>
                    <a:lumOff val="25000"/>
                  </a:schemeClr>
                </a:solidFill>
                <a:latin typeface="Trebuchet MS" panose="020B0603020202020204" pitchFamily="34" charset="0"/>
              </a:defRPr>
            </a:lvl1pPr>
          </a:lstStyle>
          <a:p>
            <a:r>
              <a:rPr lang="fr-FR" dirty="0" smtClean="0"/>
              <a:t>Modifiez le style du titre</a:t>
            </a:r>
            <a:endParaRPr lang="fr-FR" dirty="0"/>
          </a:p>
        </p:txBody>
      </p:sp>
      <p:cxnSp>
        <p:nvCxnSpPr>
          <p:cNvPr id="11" name="Connecteur droit 10"/>
          <p:cNvCxnSpPr/>
          <p:nvPr userDrawn="1"/>
        </p:nvCxnSpPr>
        <p:spPr>
          <a:xfrm>
            <a:off x="540000" y="1080000"/>
            <a:ext cx="9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5"/>
          <p:cNvSpPr>
            <a:spLocks noGrp="1"/>
          </p:cNvSpPr>
          <p:nvPr>
            <p:ph type="sldNum" sz="quarter" idx="4"/>
          </p:nvPr>
        </p:nvSpPr>
        <p:spPr>
          <a:xfrm>
            <a:off x="540000" y="6480000"/>
            <a:ext cx="540000" cy="180000"/>
          </a:xfrm>
          <a:prstGeom prst="rect">
            <a:avLst/>
          </a:prstGeom>
        </p:spPr>
        <p:txBody>
          <a:bodyPr vert="horz" lIns="91440" tIns="45720" rIns="91440" bIns="45720" rtlCol="0" anchor="ctr">
            <a:noAutofit/>
          </a:bodyPr>
          <a:lstStyle>
            <a:lvl1pPr algn="l">
              <a:defRPr sz="1000">
                <a:solidFill>
                  <a:schemeClr val="accent1"/>
                </a:solidFill>
              </a:defRPr>
            </a:lvl1pPr>
          </a:lstStyle>
          <a:p>
            <a:fld id="{B42DEBCA-6029-4483-8357-71FA50956A17}" type="slidenum">
              <a:rPr lang="fr-FR" smtClean="0"/>
              <a:pPr/>
              <a:t>‹#›</a:t>
            </a:fld>
            <a:endParaRPr lang="fr-FR" dirty="0"/>
          </a:p>
        </p:txBody>
      </p:sp>
      <p:sp>
        <p:nvSpPr>
          <p:cNvPr id="3" name="Espace réservé du contenu 2"/>
          <p:cNvSpPr>
            <a:spLocks noGrp="1"/>
          </p:cNvSpPr>
          <p:nvPr>
            <p:ph sz="quarter" idx="10"/>
          </p:nvPr>
        </p:nvSpPr>
        <p:spPr>
          <a:xfrm>
            <a:off x="540000" y="1260000"/>
            <a:ext cx="4500000" cy="5040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5" name="Espace réservé du contenu 2"/>
          <p:cNvSpPr>
            <a:spLocks noGrp="1"/>
          </p:cNvSpPr>
          <p:nvPr>
            <p:ph sz="quarter" idx="11"/>
          </p:nvPr>
        </p:nvSpPr>
        <p:spPr>
          <a:xfrm>
            <a:off x="5400000" y="1260000"/>
            <a:ext cx="4500000" cy="5040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5189204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ange : Title and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40000" y="360000"/>
            <a:ext cx="11160000" cy="720000"/>
          </a:xfrm>
          <a:prstGeom prst="rect">
            <a:avLst/>
          </a:prstGeom>
        </p:spPr>
        <p:txBody>
          <a:bodyPr/>
          <a:lstStyle/>
          <a:p>
            <a:r>
              <a:rPr lang="fr-FR" smtClean="0"/>
              <a:t>Modifiez le style du titre</a:t>
            </a:r>
            <a:endParaRPr lang="fr-FR"/>
          </a:p>
        </p:txBody>
      </p:sp>
      <p:sp>
        <p:nvSpPr>
          <p:cNvPr id="6" name="Espace réservé du numéro de diapositive 5"/>
          <p:cNvSpPr>
            <a:spLocks noGrp="1"/>
          </p:cNvSpPr>
          <p:nvPr>
            <p:ph type="sldNum" sz="quarter" idx="12"/>
          </p:nvPr>
        </p:nvSpPr>
        <p:spPr/>
        <p:txBody>
          <a:bodyPr/>
          <a:lstStyle/>
          <a:p>
            <a:fld id="{1C8ED191-6EDF-4EF9-A842-2F87E27EEA56}" type="slidenum">
              <a:rPr lang="fr-FR" smtClean="0"/>
              <a:t>‹#›</a:t>
            </a:fld>
            <a:endParaRPr lang="fr-FR"/>
          </a:p>
        </p:txBody>
      </p:sp>
      <p:sp>
        <p:nvSpPr>
          <p:cNvPr id="8" name="Espace réservé du contenu 7"/>
          <p:cNvSpPr>
            <a:spLocks noGrp="1"/>
          </p:cNvSpPr>
          <p:nvPr>
            <p:ph sz="quarter" idx="13"/>
          </p:nvPr>
        </p:nvSpPr>
        <p:spPr>
          <a:xfrm>
            <a:off x="540000" y="1260000"/>
            <a:ext cx="11160000" cy="5040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856960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ange : Title and two contents">
    <p:spTree>
      <p:nvGrpSpPr>
        <p:cNvPr id="1" name=""/>
        <p:cNvGrpSpPr/>
        <p:nvPr/>
      </p:nvGrpSpPr>
      <p:grpSpPr>
        <a:xfrm>
          <a:off x="0" y="0"/>
          <a:ext cx="0" cy="0"/>
          <a:chOff x="0" y="0"/>
          <a:chExt cx="0" cy="0"/>
        </a:xfrm>
      </p:grpSpPr>
      <p:sp>
        <p:nvSpPr>
          <p:cNvPr id="2" name="Titre 1"/>
          <p:cNvSpPr>
            <a:spLocks noGrp="1"/>
          </p:cNvSpPr>
          <p:nvPr>
            <p:ph type="title"/>
          </p:nvPr>
        </p:nvSpPr>
        <p:spPr>
          <a:xfrm>
            <a:off x="540000" y="360000"/>
            <a:ext cx="11160000" cy="720000"/>
          </a:xfrm>
          <a:prstGeom prst="rect">
            <a:avLst/>
          </a:prstGeom>
        </p:spPr>
        <p:txBody>
          <a:bodyPr/>
          <a:lstStyle/>
          <a:p>
            <a:r>
              <a:rPr lang="fr-FR" smtClean="0"/>
              <a:t>Modifiez le style du titre</a:t>
            </a:r>
            <a:endParaRPr lang="fr-FR"/>
          </a:p>
        </p:txBody>
      </p:sp>
      <p:sp>
        <p:nvSpPr>
          <p:cNvPr id="7" name="Espace réservé du numéro de diapositive 6"/>
          <p:cNvSpPr>
            <a:spLocks noGrp="1"/>
          </p:cNvSpPr>
          <p:nvPr>
            <p:ph type="sldNum" sz="quarter" idx="12"/>
          </p:nvPr>
        </p:nvSpPr>
        <p:spPr/>
        <p:txBody>
          <a:bodyPr/>
          <a:lstStyle/>
          <a:p>
            <a:fld id="{1C8ED191-6EDF-4EF9-A842-2F87E27EEA56}" type="slidenum">
              <a:rPr lang="fr-FR" smtClean="0"/>
              <a:t>‹#›</a:t>
            </a:fld>
            <a:endParaRPr lang="fr-FR"/>
          </a:p>
        </p:txBody>
      </p:sp>
      <p:sp>
        <p:nvSpPr>
          <p:cNvPr id="9" name="Espace réservé du contenu 8"/>
          <p:cNvSpPr>
            <a:spLocks noGrp="1"/>
          </p:cNvSpPr>
          <p:nvPr>
            <p:ph sz="quarter" idx="13"/>
          </p:nvPr>
        </p:nvSpPr>
        <p:spPr>
          <a:xfrm>
            <a:off x="540000" y="1260000"/>
            <a:ext cx="5400000" cy="5040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1" name="Espace réservé du contenu 10"/>
          <p:cNvSpPr>
            <a:spLocks noGrp="1"/>
          </p:cNvSpPr>
          <p:nvPr>
            <p:ph sz="quarter" idx="14"/>
          </p:nvPr>
        </p:nvSpPr>
        <p:spPr>
          <a:xfrm>
            <a:off x="6300000" y="1260000"/>
            <a:ext cx="5400000" cy="5040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1882304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4.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theme" Target="../theme/theme5.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6.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theme" Target="../theme/theme7.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540000" y="6480000"/>
            <a:ext cx="540000" cy="180000"/>
          </a:xfrm>
          <a:prstGeom prst="rect">
            <a:avLst/>
          </a:prstGeom>
        </p:spPr>
        <p:txBody>
          <a:bodyPr vert="horz" lIns="91440" tIns="45720" rIns="91440" bIns="45720" rtlCol="0" anchor="ctr">
            <a:noAutofit/>
          </a:bodyPr>
          <a:lstStyle>
            <a:lvl1pPr algn="l">
              <a:defRPr sz="1000">
                <a:solidFill>
                  <a:schemeClr val="accent1"/>
                </a:solidFill>
              </a:defRPr>
            </a:lvl1pPr>
          </a:lstStyle>
          <a:p>
            <a:fld id="{B42DEBCA-6029-4483-8357-71FA50956A17}" type="slidenum">
              <a:rPr lang="fr-FR" smtClean="0"/>
              <a:pPr/>
              <a:t>‹#›</a:t>
            </a:fld>
            <a:endParaRPr lang="fr-FR" dirty="0"/>
          </a:p>
        </p:txBody>
      </p:sp>
      <p:pic>
        <p:nvPicPr>
          <p:cNvPr id="7" name="Image 6"/>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602000" y="6398362"/>
            <a:ext cx="1439585" cy="313200"/>
          </a:xfrm>
          <a:prstGeom prst="rect">
            <a:avLst/>
          </a:prstGeom>
        </p:spPr>
      </p:pic>
      <p:sp>
        <p:nvSpPr>
          <p:cNvPr id="2" name="Espace réservé du titre 1"/>
          <p:cNvSpPr>
            <a:spLocks noGrp="1"/>
          </p:cNvSpPr>
          <p:nvPr>
            <p:ph type="title"/>
          </p:nvPr>
        </p:nvSpPr>
        <p:spPr>
          <a:xfrm>
            <a:off x="540000" y="360000"/>
            <a:ext cx="9360000" cy="720000"/>
          </a:xfrm>
          <a:prstGeom prst="rect">
            <a:avLst/>
          </a:prstGeom>
        </p:spPr>
        <p:txBody>
          <a:bodyPr vert="horz" lIns="0" tIns="0" rIns="0" bIns="0" rtlCol="0" anchor="ctr">
            <a:no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540000" y="1260000"/>
            <a:ext cx="9360000" cy="5040000"/>
          </a:xfrm>
          <a:prstGeom prst="rect">
            <a:avLst/>
          </a:prstGeom>
        </p:spPr>
        <p:txBody>
          <a:bodyPr vert="horz" lIns="0" tIns="0" rIns="0" bIns="0" rtlCol="0">
            <a:no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8" name="Connecteur droit 7"/>
          <p:cNvCxnSpPr/>
          <p:nvPr userDrawn="1"/>
        </p:nvCxnSpPr>
        <p:spPr>
          <a:xfrm>
            <a:off x="540000" y="1080000"/>
            <a:ext cx="9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407008"/>
      </p:ext>
    </p:extLst>
  </p:cSld>
  <p:clrMap bg1="lt1" tx1="dk1" bg2="lt2" tx2="dk2" accent1="accent1" accent2="accent2" accent3="accent3" accent4="accent4" accent5="accent5" accent6="accent6" hlink="hlink" folHlink="folHlink"/>
  <p:sldLayoutIdLst>
    <p:sldLayoutId id="2147483658" r:id="rId1"/>
    <p:sldLayoutId id="2147483660" r:id="rId2"/>
    <p:sldLayoutId id="2147483714" r:id="rId3"/>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800" b="1" kern="1200" cap="all" baseline="0">
          <a:solidFill>
            <a:schemeClr val="tx1">
              <a:lumMod val="75000"/>
              <a:lumOff val="25000"/>
            </a:schemeClr>
          </a:solidFill>
          <a:latin typeface="Trebuchet MS" panose="020B0603020202020204" pitchFamily="34" charset="0"/>
          <a:ea typeface="+mj-ea"/>
          <a:cs typeface="+mj-cs"/>
        </a:defRPr>
      </a:lvl1pPr>
    </p:titleStyle>
    <p:bodyStyle>
      <a:lvl1pPr marL="285750" indent="-285750" algn="l" defTabSz="914400" rtl="0" eaLnBrk="1" latinLnBrk="0" hangingPunct="1">
        <a:lnSpc>
          <a:spcPct val="90000"/>
        </a:lnSpc>
        <a:spcBef>
          <a:spcPts val="1000"/>
        </a:spcBef>
        <a:buClr>
          <a:schemeClr val="accent2"/>
        </a:buClr>
        <a:buSzPct val="100000"/>
        <a:buFont typeface="Wingdings 3" panose="05040102010807070707" pitchFamily="18" charset="2"/>
        <a:buChar char=""/>
        <a:defRPr sz="1400" b="1" kern="1200">
          <a:solidFill>
            <a:schemeClr val="tx1">
              <a:lumMod val="75000"/>
              <a:lumOff val="2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chemeClr val="accent3"/>
        </a:buClr>
        <a:buSzPct val="120000"/>
        <a:buFont typeface="Trebuchet MS" panose="020B0603020202020204" pitchFamily="34" charset="0"/>
        <a:buChar char="●"/>
        <a:defRPr sz="1200" b="1"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2"/>
        </a:buClr>
        <a:buSzPct val="100000"/>
        <a:buFont typeface="Courier New" panose="02070309020205020404" pitchFamily="49" charset="0"/>
        <a:buChar char="o"/>
        <a:defRPr sz="1100" b="1"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4"/>
        </a:buClr>
        <a:buSzPct val="100000"/>
        <a:buFont typeface="Arial" panose="020B0604020202020204" pitchFamily="34" charset="0"/>
        <a:buChar char="•"/>
        <a:defRPr sz="11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5"/>
        </a:buClr>
        <a:buSzPct val="100000"/>
        <a:buFont typeface="Arial" panose="020B0604020202020204" pitchFamily="34" charset="0"/>
        <a:buChar char="•"/>
        <a:defRPr sz="1050" kern="1200">
          <a:solidFill>
            <a:schemeClr val="tx1">
              <a:lumMod val="50000"/>
              <a:lumOff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Espace réservé du numéro de diapositive 5"/>
          <p:cNvSpPr>
            <a:spLocks noGrp="1"/>
          </p:cNvSpPr>
          <p:nvPr>
            <p:ph type="sldNum" sz="quarter" idx="4"/>
          </p:nvPr>
        </p:nvSpPr>
        <p:spPr>
          <a:xfrm>
            <a:off x="540000" y="6480000"/>
            <a:ext cx="540000" cy="180000"/>
          </a:xfrm>
          <a:prstGeom prst="rect">
            <a:avLst/>
          </a:prstGeom>
        </p:spPr>
        <p:txBody>
          <a:bodyPr vert="horz" lIns="91440" tIns="45720" rIns="91440" bIns="45720" rtlCol="0" anchor="ctr">
            <a:noAutofit/>
          </a:bodyPr>
          <a:lstStyle>
            <a:lvl1pPr algn="l">
              <a:defRPr sz="1000">
                <a:solidFill>
                  <a:schemeClr val="accent1"/>
                </a:solidFill>
              </a:defRPr>
            </a:lvl1pPr>
          </a:lstStyle>
          <a:p>
            <a:fld id="{B42DEBCA-6029-4483-8357-71FA50956A17}" type="slidenum">
              <a:rPr lang="fr-FR" smtClean="0"/>
              <a:pPr/>
              <a:t>‹#›</a:t>
            </a:fld>
            <a:endParaRPr lang="fr-FR" dirty="0"/>
          </a:p>
        </p:txBody>
      </p:sp>
      <p:sp>
        <p:nvSpPr>
          <p:cNvPr id="6" name="Espace réservé du titre 1"/>
          <p:cNvSpPr>
            <a:spLocks noGrp="1"/>
          </p:cNvSpPr>
          <p:nvPr>
            <p:ph type="title"/>
          </p:nvPr>
        </p:nvSpPr>
        <p:spPr>
          <a:xfrm>
            <a:off x="540000" y="360000"/>
            <a:ext cx="9360000" cy="720000"/>
          </a:xfrm>
          <a:prstGeom prst="rect">
            <a:avLst/>
          </a:prstGeom>
        </p:spPr>
        <p:txBody>
          <a:bodyPr vert="horz" lIns="0" tIns="0" rIns="0" bIns="0" rtlCol="0" anchor="ctr">
            <a:noAutofit/>
          </a:bodyPr>
          <a:lstStyle/>
          <a:p>
            <a:r>
              <a:rPr lang="fr-FR" dirty="0" smtClean="0"/>
              <a:t>Modifiez le style du titre</a:t>
            </a:r>
            <a:endParaRPr lang="fr-FR" dirty="0"/>
          </a:p>
        </p:txBody>
      </p:sp>
      <p:sp>
        <p:nvSpPr>
          <p:cNvPr id="7" name="Espace réservé du texte 2"/>
          <p:cNvSpPr>
            <a:spLocks noGrp="1"/>
          </p:cNvSpPr>
          <p:nvPr>
            <p:ph type="body" idx="1"/>
          </p:nvPr>
        </p:nvSpPr>
        <p:spPr>
          <a:xfrm>
            <a:off x="540000" y="1260000"/>
            <a:ext cx="9360000" cy="5040000"/>
          </a:xfrm>
          <a:prstGeom prst="rect">
            <a:avLst/>
          </a:prstGeom>
        </p:spPr>
        <p:txBody>
          <a:bodyPr vert="horz" lIns="0" tIns="0" rIns="0" bIns="0" rtlCol="0">
            <a:no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8" name="Image 7"/>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602000" y="6398362"/>
            <a:ext cx="1439585" cy="313200"/>
          </a:xfrm>
          <a:prstGeom prst="rect">
            <a:avLst/>
          </a:prstGeom>
        </p:spPr>
      </p:pic>
      <p:cxnSp>
        <p:nvCxnSpPr>
          <p:cNvPr id="9" name="Connecteur droit 8"/>
          <p:cNvCxnSpPr/>
          <p:nvPr userDrawn="1"/>
        </p:nvCxnSpPr>
        <p:spPr>
          <a:xfrm>
            <a:off x="540000" y="1080000"/>
            <a:ext cx="9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1543"/>
      </p:ext>
    </p:extLst>
  </p:cSld>
  <p:clrMap bg1="lt1" tx1="dk1" bg2="lt2" tx2="dk2" accent1="accent1" accent2="accent2" accent3="accent3" accent4="accent4" accent5="accent5" accent6="accent6" hlink="hlink" folHlink="folHlink"/>
  <p:sldLayoutIdLst>
    <p:sldLayoutId id="2147483672" r:id="rId1"/>
    <p:sldLayoutId id="2147483673" r:id="rId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800" b="1" kern="1200" cap="all" baseline="0">
          <a:solidFill>
            <a:schemeClr val="tx1">
              <a:lumMod val="75000"/>
              <a:lumOff val="25000"/>
            </a:schemeClr>
          </a:solidFill>
          <a:latin typeface="Trebuchet MS" panose="020B0603020202020204" pitchFamily="34" charset="0"/>
          <a:ea typeface="+mj-ea"/>
          <a:cs typeface="+mj-cs"/>
        </a:defRPr>
      </a:lvl1pPr>
    </p:titleStyle>
    <p:bodyStyle>
      <a:lvl1pPr marL="285750" indent="-285750" algn="l" defTabSz="914400" rtl="0" eaLnBrk="1" latinLnBrk="0" hangingPunct="1">
        <a:lnSpc>
          <a:spcPct val="90000"/>
        </a:lnSpc>
        <a:spcBef>
          <a:spcPts val="1000"/>
        </a:spcBef>
        <a:buClr>
          <a:schemeClr val="accent2"/>
        </a:buClr>
        <a:buFont typeface="Wingdings 3" panose="05040102010807070707" pitchFamily="18" charset="2"/>
        <a:buChar char=""/>
        <a:defRPr sz="1400" b="1" kern="1200">
          <a:solidFill>
            <a:schemeClr val="tx1">
              <a:lumMod val="75000"/>
              <a:lumOff val="2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chemeClr val="accent3"/>
        </a:buClr>
        <a:buSzPct val="100000"/>
        <a:buFont typeface="Century Gothic" panose="020B0502020202020204" pitchFamily="34" charset="0"/>
        <a:buChar char="●"/>
        <a:defRPr sz="1200" b="1"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2"/>
        </a:buClr>
        <a:buSzPct val="100000"/>
        <a:buFont typeface="Courier New" panose="02070309020205020404" pitchFamily="49" charset="0"/>
        <a:buChar char="o"/>
        <a:defRPr sz="1100" b="1"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4"/>
        </a:buClr>
        <a:buSzPct val="100000"/>
        <a:buFont typeface="Arial" panose="020B0604020202020204" pitchFamily="34" charset="0"/>
        <a:buChar char="•"/>
        <a:defRPr sz="1100" kern="1200">
          <a:solidFill>
            <a:schemeClr val="tx1">
              <a:lumMod val="75000"/>
              <a:lumOff val="25000"/>
            </a:schemeClr>
          </a:solidFill>
          <a:latin typeface="Century Gothic" panose="020B0502020202020204" pitchFamily="34" charset="0"/>
          <a:ea typeface="+mn-ea"/>
          <a:cs typeface="+mn-cs"/>
        </a:defRPr>
      </a:lvl4pPr>
      <a:lvl5pPr marL="2062163" indent="-233363" algn="l" defTabSz="914400" rtl="0" eaLnBrk="1" latinLnBrk="0" hangingPunct="1">
        <a:lnSpc>
          <a:spcPct val="90000"/>
        </a:lnSpc>
        <a:spcBef>
          <a:spcPts val="500"/>
        </a:spcBef>
        <a:buClr>
          <a:schemeClr val="accent5"/>
        </a:buClr>
        <a:buSzPct val="100000"/>
        <a:buFont typeface="Arial" panose="020B0604020202020204" pitchFamily="34" charset="0"/>
        <a:buChar char="•"/>
        <a:defRPr sz="1050" kern="1200">
          <a:solidFill>
            <a:schemeClr val="tx1">
              <a:lumMod val="50000"/>
              <a:lumOff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4"/>
          </p:nvPr>
        </p:nvSpPr>
        <p:spPr>
          <a:xfrm>
            <a:off x="540000" y="6480000"/>
            <a:ext cx="540000" cy="180000"/>
          </a:xfrm>
          <a:prstGeom prst="rect">
            <a:avLst/>
          </a:prstGeom>
        </p:spPr>
        <p:txBody>
          <a:bodyPr vert="horz" lIns="91440" tIns="45720" rIns="91440" bIns="45720" rtlCol="0" anchor="ctr">
            <a:noAutofit/>
          </a:bodyPr>
          <a:lstStyle>
            <a:lvl1pPr algn="l">
              <a:defRPr sz="1000">
                <a:solidFill>
                  <a:schemeClr val="accent1"/>
                </a:solidFill>
              </a:defRPr>
            </a:lvl1pPr>
          </a:lstStyle>
          <a:p>
            <a:fld id="{B42DEBCA-6029-4483-8357-71FA50956A17}" type="slidenum">
              <a:rPr lang="fr-FR" smtClean="0"/>
              <a:pPr/>
              <a:t>‹#›</a:t>
            </a:fld>
            <a:endParaRPr lang="fr-FR" dirty="0"/>
          </a:p>
        </p:txBody>
      </p:sp>
      <p:sp>
        <p:nvSpPr>
          <p:cNvPr id="6" name="Espace réservé du titre 1"/>
          <p:cNvSpPr>
            <a:spLocks noGrp="1"/>
          </p:cNvSpPr>
          <p:nvPr>
            <p:ph type="title"/>
          </p:nvPr>
        </p:nvSpPr>
        <p:spPr>
          <a:xfrm>
            <a:off x="540000" y="360000"/>
            <a:ext cx="9360000" cy="720000"/>
          </a:xfrm>
          <a:prstGeom prst="rect">
            <a:avLst/>
          </a:prstGeom>
        </p:spPr>
        <p:txBody>
          <a:bodyPr vert="horz" lIns="0" tIns="0" rIns="0" bIns="0" rtlCol="0" anchor="ctr">
            <a:noAutofit/>
          </a:bodyPr>
          <a:lstStyle/>
          <a:p>
            <a:r>
              <a:rPr lang="fr-FR" dirty="0" smtClean="0"/>
              <a:t>Modifiez le style du titre</a:t>
            </a:r>
            <a:endParaRPr lang="fr-FR" dirty="0"/>
          </a:p>
        </p:txBody>
      </p:sp>
      <p:sp>
        <p:nvSpPr>
          <p:cNvPr id="11" name="Espace réservé du texte 2"/>
          <p:cNvSpPr>
            <a:spLocks noGrp="1"/>
          </p:cNvSpPr>
          <p:nvPr>
            <p:ph type="body" idx="1"/>
          </p:nvPr>
        </p:nvSpPr>
        <p:spPr>
          <a:xfrm>
            <a:off x="540000" y="1260000"/>
            <a:ext cx="9360000" cy="5040000"/>
          </a:xfrm>
          <a:prstGeom prst="rect">
            <a:avLst/>
          </a:prstGeom>
        </p:spPr>
        <p:txBody>
          <a:bodyPr vert="horz" lIns="0" tIns="0" rIns="0" bIns="0" rtlCol="0">
            <a:no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7" name="Image 6"/>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602000" y="6398362"/>
            <a:ext cx="1439585" cy="313200"/>
          </a:xfrm>
          <a:prstGeom prst="rect">
            <a:avLst/>
          </a:prstGeom>
        </p:spPr>
      </p:pic>
      <p:cxnSp>
        <p:nvCxnSpPr>
          <p:cNvPr id="9" name="Connecteur droit 8"/>
          <p:cNvCxnSpPr/>
          <p:nvPr userDrawn="1"/>
        </p:nvCxnSpPr>
        <p:spPr>
          <a:xfrm>
            <a:off x="540000" y="1080000"/>
            <a:ext cx="9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050851"/>
      </p:ext>
    </p:extLst>
  </p:cSld>
  <p:clrMap bg1="lt1" tx1="dk1" bg2="lt2" tx2="dk2" accent1="accent1" accent2="accent2" accent3="accent3" accent4="accent4" accent5="accent5" accent6="accent6" hlink="hlink" folHlink="folHlink"/>
  <p:sldLayoutIdLst>
    <p:sldLayoutId id="2147483676" r:id="rId1"/>
    <p:sldLayoutId id="2147483678" r:id="rId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800" b="1" kern="1200" cap="all" baseline="0">
          <a:solidFill>
            <a:schemeClr val="tx1">
              <a:lumMod val="75000"/>
              <a:lumOff val="25000"/>
            </a:schemeClr>
          </a:solidFill>
          <a:latin typeface="Trebuchet MS" panose="020B0603020202020204" pitchFamily="34" charset="0"/>
          <a:ea typeface="+mj-ea"/>
          <a:cs typeface="+mj-cs"/>
        </a:defRPr>
      </a:lvl1pPr>
    </p:titleStyle>
    <p:bodyStyle>
      <a:lvl1pPr marL="285750" indent="-285750" algn="l" defTabSz="914400" rtl="0" eaLnBrk="1" latinLnBrk="0" hangingPunct="1">
        <a:lnSpc>
          <a:spcPct val="90000"/>
        </a:lnSpc>
        <a:spcBef>
          <a:spcPts val="1000"/>
        </a:spcBef>
        <a:buClr>
          <a:schemeClr val="accent2"/>
        </a:buClr>
        <a:buFont typeface="Wingdings 3" panose="05040102010807070707" pitchFamily="18" charset="2"/>
        <a:buChar char=""/>
        <a:defRPr sz="1400" b="1" kern="1200">
          <a:solidFill>
            <a:schemeClr val="tx1">
              <a:lumMod val="75000"/>
              <a:lumOff val="2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chemeClr val="accent3"/>
        </a:buClr>
        <a:buSzPct val="100000"/>
        <a:buFont typeface="Century Gothic" panose="020B0502020202020204" pitchFamily="34" charset="0"/>
        <a:buChar char="●"/>
        <a:defRPr sz="1200" b="1"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2"/>
        </a:buClr>
        <a:buSzPct val="100000"/>
        <a:buFont typeface="Courier New" panose="02070309020205020404" pitchFamily="49" charset="0"/>
        <a:buChar char="o"/>
        <a:defRPr sz="1100" b="1"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4"/>
        </a:buClr>
        <a:buSzPct val="100000"/>
        <a:buFont typeface="Arial" panose="020B0604020202020204" pitchFamily="34" charset="0"/>
        <a:buChar char="•"/>
        <a:defRPr sz="11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5"/>
        </a:buClr>
        <a:buSzPct val="100000"/>
        <a:buFont typeface="Arial" panose="020B0604020202020204" pitchFamily="34" charset="0"/>
        <a:buChar char="•"/>
        <a:defRPr sz="1050" kern="1200">
          <a:solidFill>
            <a:schemeClr val="tx1">
              <a:lumMod val="50000"/>
              <a:lumOff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540000" y="6480000"/>
            <a:ext cx="540000" cy="180000"/>
          </a:xfrm>
          <a:prstGeom prst="rect">
            <a:avLst/>
          </a:prstGeom>
        </p:spPr>
        <p:txBody>
          <a:bodyPr vert="horz" lIns="91440" tIns="45720" rIns="91440" bIns="45720" rtlCol="0" anchor="ctr">
            <a:noAutofit/>
          </a:bodyPr>
          <a:lstStyle>
            <a:lvl1pPr algn="l">
              <a:defRPr sz="1000">
                <a:solidFill>
                  <a:schemeClr val="bg1"/>
                </a:solidFill>
              </a:defRPr>
            </a:lvl1pPr>
          </a:lstStyle>
          <a:p>
            <a:fld id="{1C8ED191-6EDF-4EF9-A842-2F87E27EEA56}" type="slidenum">
              <a:rPr lang="fr-FR" smtClean="0"/>
              <a:pPr/>
              <a:t>‹#›</a:t>
            </a:fld>
            <a:endParaRPr lang="fr-FR" dirty="0"/>
          </a:p>
        </p:txBody>
      </p:sp>
      <p:pic>
        <p:nvPicPr>
          <p:cNvPr id="11" name="Image 10"/>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602000" y="6398362"/>
            <a:ext cx="1439585" cy="313200"/>
          </a:xfrm>
          <a:prstGeom prst="rect">
            <a:avLst/>
          </a:prstGeom>
        </p:spPr>
      </p:pic>
      <p:sp>
        <p:nvSpPr>
          <p:cNvPr id="7" name="Espace réservé du titre 1"/>
          <p:cNvSpPr>
            <a:spLocks noGrp="1"/>
          </p:cNvSpPr>
          <p:nvPr>
            <p:ph type="title"/>
          </p:nvPr>
        </p:nvSpPr>
        <p:spPr>
          <a:xfrm>
            <a:off x="540000" y="360000"/>
            <a:ext cx="11160000" cy="720000"/>
          </a:xfrm>
          <a:prstGeom prst="rect">
            <a:avLst/>
          </a:prstGeom>
        </p:spPr>
        <p:txBody>
          <a:bodyPr vert="horz" lIns="0" tIns="0" rIns="0" bIns="0" rtlCol="0" anchor="ctr">
            <a:noAutofit/>
          </a:bodyPr>
          <a:lstStyle/>
          <a:p>
            <a:r>
              <a:rPr lang="fr-FR" dirty="0" smtClean="0"/>
              <a:t>Modifiez le style du titre</a:t>
            </a:r>
            <a:endParaRPr lang="fr-FR" dirty="0"/>
          </a:p>
        </p:txBody>
      </p:sp>
      <p:sp>
        <p:nvSpPr>
          <p:cNvPr id="8" name="Espace réservé du texte 2"/>
          <p:cNvSpPr>
            <a:spLocks noGrp="1"/>
          </p:cNvSpPr>
          <p:nvPr>
            <p:ph type="body" idx="1"/>
          </p:nvPr>
        </p:nvSpPr>
        <p:spPr>
          <a:xfrm>
            <a:off x="540000" y="1260000"/>
            <a:ext cx="11160000" cy="5040000"/>
          </a:xfrm>
          <a:prstGeom prst="rect">
            <a:avLst/>
          </a:prstGeom>
        </p:spPr>
        <p:txBody>
          <a:bodyPr vert="horz" lIns="0" tIns="0" rIns="0" bIns="0" rtlCol="0">
            <a:no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9" name="Connecteur droit 8"/>
          <p:cNvCxnSpPr/>
          <p:nvPr userDrawn="1"/>
        </p:nvCxnSpPr>
        <p:spPr>
          <a:xfrm>
            <a:off x="540000" y="1080000"/>
            <a:ext cx="1116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927782"/>
      </p:ext>
    </p:extLst>
  </p:cSld>
  <p:clrMap bg1="lt1" tx1="dk1" bg2="lt2" tx2="dk2" accent1="accent1" accent2="accent2" accent3="accent3" accent4="accent4" accent5="accent5" accent6="accent6" hlink="hlink" folHlink="folHlink"/>
  <p:sldLayoutIdLst>
    <p:sldLayoutId id="2147483665" r:id="rId1"/>
    <p:sldLayoutId id="2147483667" r:id="rId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fr-FR" sz="2800" b="1" kern="1200" cap="all" baseline="0" dirty="0">
          <a:solidFill>
            <a:schemeClr val="bg1"/>
          </a:solidFill>
          <a:latin typeface="Trebuchet MS" panose="020B0603020202020204" pitchFamily="34" charset="0"/>
          <a:ea typeface="+mj-ea"/>
          <a:cs typeface="+mj-cs"/>
        </a:defRPr>
      </a:lvl1pPr>
    </p:titleStyle>
    <p:bodyStyle>
      <a:lvl1pPr marL="285750" indent="-285750" algn="l" defTabSz="914400" rtl="0" eaLnBrk="1" latinLnBrk="0" hangingPunct="1">
        <a:lnSpc>
          <a:spcPct val="90000"/>
        </a:lnSpc>
        <a:spcBef>
          <a:spcPts val="1000"/>
        </a:spcBef>
        <a:buClr>
          <a:schemeClr val="accent1"/>
        </a:buClr>
        <a:buFont typeface="Wingdings 3" panose="05040102010807070707" pitchFamily="18" charset="2"/>
        <a:buChar char=""/>
        <a:defRPr lang="fr-FR" sz="1400" b="1" kern="1200" dirty="0" smtClean="0">
          <a:solidFill>
            <a:schemeClr val="bg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chemeClr val="accent6"/>
        </a:buClr>
        <a:buSzPct val="100000"/>
        <a:buFont typeface="Century Gothic" panose="020B0502020202020204" pitchFamily="34" charset="0"/>
        <a:buChar char="●"/>
        <a:defRPr lang="fr-FR" sz="1200" b="1" kern="1200" dirty="0" smtClean="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6"/>
        </a:buClr>
        <a:buSzPct val="100000"/>
        <a:buFont typeface="Courier New" panose="02070309020205020404" pitchFamily="49" charset="0"/>
        <a:buChar char="o"/>
        <a:defRPr lang="fr-FR" sz="1100" b="1" kern="1200" dirty="0" smtClean="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1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5"/>
        </a:buClr>
        <a:buSzPct val="100000"/>
        <a:buFont typeface="Arial" panose="020B0604020202020204" pitchFamily="34" charset="0"/>
        <a:buChar char="•"/>
        <a:defRPr sz="105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4"/>
          <a:stretch>
            <a:fillRect/>
          </a:stretch>
        </p:blipFill>
        <p:spPr>
          <a:xfrm>
            <a:off x="4342221" y="3199807"/>
            <a:ext cx="5530000" cy="720000"/>
          </a:xfrm>
          <a:prstGeom prst="rect">
            <a:avLst/>
          </a:prstGeom>
        </p:spPr>
      </p:pic>
      <p:pic>
        <p:nvPicPr>
          <p:cNvPr id="19" name="Image 18"/>
          <p:cNvPicPr>
            <a:picLocks noChangeAspect="1"/>
          </p:cNvPicPr>
          <p:nvPr userDrawn="1"/>
        </p:nvPicPr>
        <p:blipFill>
          <a:blip r:embed="rId5"/>
          <a:stretch>
            <a:fillRect/>
          </a:stretch>
        </p:blipFill>
        <p:spPr>
          <a:xfrm>
            <a:off x="7470843" y="5928730"/>
            <a:ext cx="4688230" cy="987638"/>
          </a:xfrm>
          <a:prstGeom prst="rect">
            <a:avLst/>
          </a:prstGeom>
        </p:spPr>
      </p:pic>
      <p:pic>
        <p:nvPicPr>
          <p:cNvPr id="21" name="Image 20"/>
          <p:cNvPicPr>
            <a:picLocks noChangeAspect="1"/>
          </p:cNvPicPr>
          <p:nvPr userDrawn="1"/>
        </p:nvPicPr>
        <p:blipFill>
          <a:blip r:embed="rId6"/>
          <a:stretch>
            <a:fillRect/>
          </a:stretch>
        </p:blipFill>
        <p:spPr>
          <a:xfrm>
            <a:off x="25457" y="98416"/>
            <a:ext cx="2121592" cy="987638"/>
          </a:xfrm>
          <a:prstGeom prst="rect">
            <a:avLst/>
          </a:prstGeom>
        </p:spPr>
      </p:pic>
      <p:pic>
        <p:nvPicPr>
          <p:cNvPr id="7" name="Image 6"/>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2912219" y="1683068"/>
            <a:ext cx="7065534" cy="1537200"/>
          </a:xfrm>
          <a:prstGeom prst="rect">
            <a:avLst/>
          </a:prstGeom>
        </p:spPr>
      </p:pic>
    </p:spTree>
    <p:extLst>
      <p:ext uri="{BB962C8B-B14F-4D97-AF65-F5344CB8AC3E}">
        <p14:creationId xmlns:p14="http://schemas.microsoft.com/office/powerpoint/2010/main" val="3205218984"/>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540000" y="6480000"/>
            <a:ext cx="1260000" cy="180000"/>
          </a:xfrm>
          <a:prstGeom prst="rect">
            <a:avLst/>
          </a:prstGeom>
        </p:spPr>
        <p:txBody>
          <a:bodyPr lIns="0" tIns="0" rIns="0" bIns="0" anchor="ctr" anchorCtr="0"/>
          <a:lstStyle>
            <a:lvl1pPr>
              <a:defRPr sz="900">
                <a:solidFill>
                  <a:schemeClr val="bg1"/>
                </a:solidFill>
                <a:latin typeface="Trebuchet MS" panose="020B0603020202020204" pitchFamily="34" charset="0"/>
              </a:defRPr>
            </a:lvl1pPr>
          </a:lstStyle>
          <a:p>
            <a:r>
              <a:rPr lang="fr-FR" dirty="0" smtClean="0">
                <a:solidFill>
                  <a:prstClr val="white"/>
                </a:solidFill>
              </a:rPr>
              <a:t>06/02/2019</a:t>
            </a:r>
            <a:endParaRPr lang="fr-FR" dirty="0">
              <a:solidFill>
                <a:prstClr val="white"/>
              </a:solidFill>
            </a:endParaRPr>
          </a:p>
        </p:txBody>
      </p:sp>
      <p:pic>
        <p:nvPicPr>
          <p:cNvPr id="3" name="Image 2"/>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96434" y="1727865"/>
            <a:ext cx="3878191" cy="843751"/>
          </a:xfrm>
          <a:prstGeom prst="rect">
            <a:avLst/>
          </a:prstGeom>
        </p:spPr>
      </p:pic>
      <p:pic>
        <p:nvPicPr>
          <p:cNvPr id="7" name="Image 6"/>
          <p:cNvPicPr>
            <a:picLocks noChangeAspect="1"/>
          </p:cNvPicPr>
          <p:nvPr userDrawn="1"/>
        </p:nvPicPr>
        <p:blipFill>
          <a:blip r:embed="rId5"/>
          <a:stretch>
            <a:fillRect/>
          </a:stretch>
        </p:blipFill>
        <p:spPr>
          <a:xfrm>
            <a:off x="1382623" y="2609506"/>
            <a:ext cx="3371380" cy="438950"/>
          </a:xfrm>
          <a:prstGeom prst="rect">
            <a:avLst/>
          </a:prstGeom>
        </p:spPr>
      </p:pic>
      <p:pic>
        <p:nvPicPr>
          <p:cNvPr id="10" name="Image 9"/>
          <p:cNvPicPr>
            <a:picLocks noChangeAspect="1"/>
          </p:cNvPicPr>
          <p:nvPr userDrawn="1"/>
        </p:nvPicPr>
        <p:blipFill>
          <a:blip r:embed="rId6"/>
          <a:stretch>
            <a:fillRect/>
          </a:stretch>
        </p:blipFill>
        <p:spPr>
          <a:xfrm>
            <a:off x="4980168" y="1860600"/>
            <a:ext cx="4974767" cy="1133954"/>
          </a:xfrm>
          <a:prstGeom prst="rect">
            <a:avLst/>
          </a:prstGeom>
        </p:spPr>
      </p:pic>
      <p:cxnSp>
        <p:nvCxnSpPr>
          <p:cNvPr id="12" name="Connecteur droit 11"/>
          <p:cNvCxnSpPr/>
          <p:nvPr userDrawn="1"/>
        </p:nvCxnSpPr>
        <p:spPr>
          <a:xfrm>
            <a:off x="4873557" y="1681566"/>
            <a:ext cx="0" cy="123673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671450"/>
      </p:ext>
    </p:extLst>
  </p:cSld>
  <p:clrMap bg1="lt1" tx1="dk1" bg2="lt2" tx2="dk2" accent1="accent1" accent2="accent2" accent3="accent3" accent4="accent4" accent5="accent5" accent6="accent6" hlink="hlink" folHlink="folHlink"/>
  <p:sldLayoutIdLst>
    <p:sldLayoutId id="2147483693" r:id="rId1"/>
  </p:sldLayoutIdLst>
  <p:timing>
    <p:tnLst>
      <p:par>
        <p:cTn id="1" dur="indefinite" restart="never" nodeType="tmRoot"/>
      </p:par>
    </p:tnLst>
  </p:timing>
  <p:hf hdr="0"/>
  <p:txStyles>
    <p:titleStyle>
      <a:lvl1pPr algn="ctr" defTabSz="914400" rtl="0" eaLnBrk="1" latinLnBrk="0" hangingPunct="1">
        <a:lnSpc>
          <a:spcPct val="90000"/>
        </a:lnSpc>
        <a:spcBef>
          <a:spcPct val="0"/>
        </a:spcBef>
        <a:buNone/>
        <a:defRPr sz="3200" kern="1200">
          <a:solidFill>
            <a:schemeClr val="bg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540000" y="6480000"/>
            <a:ext cx="540000" cy="180000"/>
          </a:xfrm>
          <a:prstGeom prst="rect">
            <a:avLst/>
          </a:prstGeom>
        </p:spPr>
        <p:txBody>
          <a:bodyPr vert="horz" lIns="91440" tIns="45720" rIns="91440" bIns="45720" rtlCol="0" anchor="ctr">
            <a:noAutofit/>
          </a:bodyPr>
          <a:lstStyle>
            <a:lvl1pPr algn="l">
              <a:defRPr sz="1000">
                <a:solidFill>
                  <a:schemeClr val="accent1"/>
                </a:solidFill>
              </a:defRPr>
            </a:lvl1pPr>
          </a:lstStyle>
          <a:p>
            <a:fld id="{B42DEBCA-6029-4483-8357-71FA50956A17}" type="slidenum">
              <a:rPr lang="fr-FR" smtClean="0">
                <a:solidFill>
                  <a:srgbClr val="004366"/>
                </a:solidFill>
              </a:rPr>
              <a:pPr/>
              <a:t>‹#›</a:t>
            </a:fld>
            <a:endParaRPr lang="fr-FR" dirty="0">
              <a:solidFill>
                <a:srgbClr val="004366"/>
              </a:solidFill>
            </a:endParaRPr>
          </a:p>
        </p:txBody>
      </p:sp>
      <p:pic>
        <p:nvPicPr>
          <p:cNvPr id="7" name="Image 6"/>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10602000" y="6398362"/>
            <a:ext cx="1439585" cy="313200"/>
          </a:xfrm>
          <a:prstGeom prst="rect">
            <a:avLst/>
          </a:prstGeom>
        </p:spPr>
      </p:pic>
      <p:sp>
        <p:nvSpPr>
          <p:cNvPr id="2" name="Espace réservé du titre 1"/>
          <p:cNvSpPr>
            <a:spLocks noGrp="1"/>
          </p:cNvSpPr>
          <p:nvPr>
            <p:ph type="title"/>
          </p:nvPr>
        </p:nvSpPr>
        <p:spPr>
          <a:xfrm>
            <a:off x="540000" y="360000"/>
            <a:ext cx="9360000" cy="720000"/>
          </a:xfrm>
          <a:prstGeom prst="rect">
            <a:avLst/>
          </a:prstGeom>
        </p:spPr>
        <p:txBody>
          <a:bodyPr vert="horz" lIns="0" tIns="0" rIns="0" bIns="0" rtlCol="0" anchor="ctr">
            <a:no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540000" y="1260000"/>
            <a:ext cx="9360000" cy="5040000"/>
          </a:xfrm>
          <a:prstGeom prst="rect">
            <a:avLst/>
          </a:prstGeom>
        </p:spPr>
        <p:txBody>
          <a:bodyPr vert="horz" lIns="0" tIns="0" rIns="0" bIns="0" rtlCol="0">
            <a:no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8" name="Connecteur droit 7"/>
          <p:cNvCxnSpPr/>
          <p:nvPr userDrawn="1"/>
        </p:nvCxnSpPr>
        <p:spPr>
          <a:xfrm>
            <a:off x="540000" y="1080000"/>
            <a:ext cx="9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89134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800" b="1" kern="1200" cap="all" baseline="0">
          <a:solidFill>
            <a:schemeClr val="tx1">
              <a:lumMod val="75000"/>
              <a:lumOff val="25000"/>
            </a:schemeClr>
          </a:solidFill>
          <a:latin typeface="Trebuchet MS" panose="020B0603020202020204" pitchFamily="34" charset="0"/>
          <a:ea typeface="+mj-ea"/>
          <a:cs typeface="+mj-cs"/>
        </a:defRPr>
      </a:lvl1pPr>
    </p:titleStyle>
    <p:bodyStyle>
      <a:lvl1pPr marL="285750" indent="-285750" algn="l" defTabSz="914400" rtl="0" eaLnBrk="1" latinLnBrk="0" hangingPunct="1">
        <a:lnSpc>
          <a:spcPct val="90000"/>
        </a:lnSpc>
        <a:spcBef>
          <a:spcPts val="1000"/>
        </a:spcBef>
        <a:buClr>
          <a:schemeClr val="accent2"/>
        </a:buClr>
        <a:buSzPct val="100000"/>
        <a:buFont typeface="Wingdings 3" panose="05040102010807070707" pitchFamily="18" charset="2"/>
        <a:buChar char=""/>
        <a:defRPr sz="1400" b="1" kern="1200">
          <a:solidFill>
            <a:schemeClr val="tx1">
              <a:lumMod val="75000"/>
              <a:lumOff val="2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chemeClr val="accent3"/>
        </a:buClr>
        <a:buSzPct val="120000"/>
        <a:buFont typeface="Trebuchet MS" panose="020B0603020202020204" pitchFamily="34" charset="0"/>
        <a:buChar char="●"/>
        <a:defRPr sz="1200" b="1"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2"/>
        </a:buClr>
        <a:buSzPct val="100000"/>
        <a:buFont typeface="Courier New" panose="02070309020205020404" pitchFamily="49" charset="0"/>
        <a:buChar char="o"/>
        <a:defRPr sz="1100" b="1"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4"/>
        </a:buClr>
        <a:buSzPct val="100000"/>
        <a:buFont typeface="Arial" panose="020B0604020202020204" pitchFamily="34" charset="0"/>
        <a:buChar char="•"/>
        <a:defRPr sz="11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5"/>
        </a:buClr>
        <a:buSzPct val="100000"/>
        <a:buFont typeface="Arial" panose="020B0604020202020204" pitchFamily="34" charset="0"/>
        <a:buChar char="•"/>
        <a:defRPr sz="1050" kern="1200">
          <a:solidFill>
            <a:schemeClr val="tx1">
              <a:lumMod val="50000"/>
              <a:lumOff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22.emf"/><Relationship Id="rId5" Type="http://schemas.openxmlformats.org/officeDocument/2006/relationships/diagramColors" Target="../diagrams/colors1.xml"/><Relationship Id="rId10" Type="http://schemas.openxmlformats.org/officeDocument/2006/relationships/image" Target="../media/image21.jpeg"/><Relationship Id="rId4" Type="http://schemas.openxmlformats.org/officeDocument/2006/relationships/diagramQuickStyle" Target="../diagrams/quickStyle1.xml"/><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sp>
        <p:nvSpPr>
          <p:cNvPr id="4" name="Espace réservé de la date 3"/>
          <p:cNvSpPr>
            <a:spLocks noGrp="1"/>
          </p:cNvSpPr>
          <p:nvPr>
            <p:ph type="dt" sz="half" idx="2"/>
          </p:nvPr>
        </p:nvSpPr>
        <p:spPr/>
        <p:txBody>
          <a:bodyPr/>
          <a:lstStyle/>
          <a:p>
            <a:r>
              <a:rPr lang="fr-FR" smtClean="0">
                <a:solidFill>
                  <a:prstClr val="white"/>
                </a:solidFill>
              </a:rPr>
              <a:t>06/02/2019</a:t>
            </a:r>
            <a:endParaRPr lang="fr-FR" dirty="0">
              <a:solidFill>
                <a:prstClr val="white"/>
              </a:solidFill>
            </a:endParaRPr>
          </a:p>
        </p:txBody>
      </p:sp>
      <p:pic>
        <p:nvPicPr>
          <p:cNvPr id="5" name="Imag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38100"/>
            <a:ext cx="12192000" cy="6781800"/>
          </a:xfrm>
          <a:prstGeom prst="rect">
            <a:avLst/>
          </a:prstGeom>
        </p:spPr>
      </p:pic>
      <p:sp>
        <p:nvSpPr>
          <p:cNvPr id="6" name="TextBox 5"/>
          <p:cNvSpPr txBox="1"/>
          <p:nvPr/>
        </p:nvSpPr>
        <p:spPr>
          <a:xfrm>
            <a:off x="5188017" y="3070459"/>
            <a:ext cx="6747309" cy="861774"/>
          </a:xfrm>
          <a:prstGeom prst="rect">
            <a:avLst/>
          </a:prstGeom>
          <a:solidFill>
            <a:schemeClr val="bg1"/>
          </a:solidFill>
        </p:spPr>
        <p:txBody>
          <a:bodyPr wrap="square" rtlCol="0">
            <a:spAutoFit/>
          </a:bodyPr>
          <a:lstStyle/>
          <a:p>
            <a:pPr algn="ctr"/>
            <a:r>
              <a:rPr lang="en-GB" sz="3200" dirty="0" smtClean="0"/>
              <a:t> </a:t>
            </a:r>
            <a:r>
              <a:rPr lang="en-GB" sz="3200" dirty="0" smtClean="0">
                <a:solidFill>
                  <a:schemeClr val="accent1"/>
                </a:solidFill>
              </a:rPr>
              <a:t>NDT for the </a:t>
            </a:r>
            <a:r>
              <a:rPr lang="en-GB" sz="3200" dirty="0" err="1" smtClean="0">
                <a:solidFill>
                  <a:schemeClr val="accent1"/>
                </a:solidFill>
              </a:rPr>
              <a:t>eVTOL</a:t>
            </a:r>
            <a:r>
              <a:rPr lang="en-GB" sz="3200" dirty="0" smtClean="0">
                <a:solidFill>
                  <a:schemeClr val="accent1"/>
                </a:solidFill>
              </a:rPr>
              <a:t> Sector</a:t>
            </a:r>
            <a:endParaRPr lang="en-US" dirty="0">
              <a:solidFill>
                <a:schemeClr val="accent1"/>
              </a:solidFill>
            </a:endParaRPr>
          </a:p>
          <a:p>
            <a:endParaRPr lang="en-GB" dirty="0">
              <a:solidFill>
                <a:schemeClr val="accent1"/>
              </a:solidFill>
            </a:endParaRPr>
          </a:p>
        </p:txBody>
      </p:sp>
      <p:sp>
        <p:nvSpPr>
          <p:cNvPr id="7" name="TextBox 6"/>
          <p:cNvSpPr txBox="1"/>
          <p:nvPr/>
        </p:nvSpPr>
        <p:spPr>
          <a:xfrm>
            <a:off x="5188017" y="4342719"/>
            <a:ext cx="6747309" cy="1477328"/>
          </a:xfrm>
          <a:prstGeom prst="rect">
            <a:avLst/>
          </a:prstGeom>
          <a:solidFill>
            <a:schemeClr val="bg1"/>
          </a:solidFill>
        </p:spPr>
        <p:txBody>
          <a:bodyPr wrap="square" rtlCol="0">
            <a:spAutoFit/>
          </a:bodyPr>
          <a:lstStyle/>
          <a:p>
            <a:pPr algn="ctr"/>
            <a:r>
              <a:rPr lang="en-US" sz="2400" dirty="0" smtClean="0">
                <a:solidFill>
                  <a:schemeClr val="accent1"/>
                </a:solidFill>
              </a:rPr>
              <a:t>Testia Ltd.</a:t>
            </a:r>
          </a:p>
          <a:p>
            <a:pPr algn="ctr"/>
            <a:r>
              <a:rPr lang="en-US" sz="2400" dirty="0" smtClean="0">
                <a:solidFill>
                  <a:schemeClr val="accent1"/>
                </a:solidFill>
              </a:rPr>
              <a:t>Matthew Day </a:t>
            </a:r>
          </a:p>
          <a:p>
            <a:pPr algn="ctr"/>
            <a:r>
              <a:rPr lang="en-US" sz="2400" dirty="0" smtClean="0">
                <a:solidFill>
                  <a:schemeClr val="accent1"/>
                </a:solidFill>
              </a:rPr>
              <a:t>Technical Sales Manager</a:t>
            </a:r>
            <a:endParaRPr lang="en-US" dirty="0" smtClean="0"/>
          </a:p>
          <a:p>
            <a:pPr algn="ctr"/>
            <a:endParaRPr lang="en-GB" dirty="0"/>
          </a:p>
        </p:txBody>
      </p:sp>
      <p:cxnSp>
        <p:nvCxnSpPr>
          <p:cNvPr id="9" name="Straight Connector 8"/>
          <p:cNvCxnSpPr/>
          <p:nvPr/>
        </p:nvCxnSpPr>
        <p:spPr>
          <a:xfrm>
            <a:off x="5297431" y="4303681"/>
            <a:ext cx="6506678"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612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0" dirty="0"/>
              <a:t/>
            </a:r>
            <a:br>
              <a:rPr lang="en-GB" b="0" dirty="0"/>
            </a:br>
            <a:r>
              <a:rPr lang="en-GB" sz="3200" dirty="0" smtClean="0">
                <a:solidFill>
                  <a:schemeClr val="accent1"/>
                </a:solidFill>
                <a:latin typeface="+mn-lt"/>
                <a:ea typeface="+mn-ea"/>
                <a:cs typeface="+mn-cs"/>
              </a:rPr>
              <a:t>future demand fuelled by megacities (2015-2030)</a:t>
            </a:r>
            <a:endParaRPr lang="en-GB" sz="3200" dirty="0">
              <a:solidFill>
                <a:schemeClr val="accent1"/>
              </a:solidFill>
              <a:latin typeface="+mn-lt"/>
              <a:ea typeface="+mn-ea"/>
              <a:cs typeface="+mn-cs"/>
            </a:endParaRPr>
          </a:p>
        </p:txBody>
      </p:sp>
      <p:sp>
        <p:nvSpPr>
          <p:cNvPr id="6" name="Content Placeholder 5"/>
          <p:cNvSpPr>
            <a:spLocks noGrp="1"/>
          </p:cNvSpPr>
          <p:nvPr>
            <p:ph sz="quarter" idx="10"/>
          </p:nvPr>
        </p:nvSpPr>
        <p:spPr>
          <a:xfrm>
            <a:off x="540000" y="1260000"/>
            <a:ext cx="3969436" cy="5598000"/>
          </a:xfrm>
        </p:spPr>
        <p:txBody>
          <a:bodyPr/>
          <a:lstStyle/>
          <a:p>
            <a:pPr marL="0" indent="0" algn="ctr">
              <a:buNone/>
            </a:pPr>
            <a:endParaRPr lang="en-US" dirty="0">
              <a:solidFill>
                <a:schemeClr val="accent1"/>
              </a:solidFill>
            </a:endParaRPr>
          </a:p>
          <a:p>
            <a:pPr marL="0" indent="0" algn="ctr">
              <a:buNone/>
            </a:pPr>
            <a:r>
              <a:rPr lang="en-US" sz="1600" u="sng" dirty="0" smtClean="0">
                <a:solidFill>
                  <a:srgbClr val="E94E1B"/>
                </a:solidFill>
              </a:rPr>
              <a:t>Summary</a:t>
            </a:r>
          </a:p>
          <a:p>
            <a:pPr marL="0" indent="0">
              <a:buNone/>
            </a:pPr>
            <a:endParaRPr lang="en-US" sz="1000" dirty="0">
              <a:solidFill>
                <a:srgbClr val="004366"/>
              </a:solidFill>
            </a:endParaRPr>
          </a:p>
          <a:p>
            <a:pPr marL="0" indent="0">
              <a:buNone/>
            </a:pPr>
            <a:r>
              <a:rPr lang="en-US" sz="1100" dirty="0" smtClean="0">
                <a:solidFill>
                  <a:srgbClr val="004366"/>
                </a:solidFill>
              </a:rPr>
              <a:t>Global population is projected to peak at 9.7 billion by 2064 before declining back to 8.8 billion by the end of the century. Population growth in the urban environment is projected to increase exponentially until 2030, expanding existing cities and creating the need for new megacities. Land traffic is increasing and existing infrastructure is close to capacity in many areas, with further expansion being prohibitively expensive.   </a:t>
            </a:r>
          </a:p>
          <a:p>
            <a:pPr marL="0" indent="0">
              <a:buNone/>
            </a:pPr>
            <a:r>
              <a:rPr lang="en-US" sz="1100" dirty="0" smtClean="0">
                <a:solidFill>
                  <a:srgbClr val="004366"/>
                </a:solidFill>
              </a:rPr>
              <a:t>Therefore there is a need for advancements in modes of transport that are not constrained by land based infrastructure. The need for quick, efficient, short range transport is increasing and with growing populations in urban environments, transport needs to be energy efficient and environmentally friendlier that land based alternatives and quick.</a:t>
            </a:r>
          </a:p>
          <a:p>
            <a:pPr marL="0" indent="0">
              <a:buNone/>
            </a:pPr>
            <a:r>
              <a:rPr lang="en-US" sz="1100" dirty="0" smtClean="0">
                <a:solidFill>
                  <a:srgbClr val="004366"/>
                </a:solidFill>
              </a:rPr>
              <a:t>A growing number of companies are investing in research and development of </a:t>
            </a:r>
            <a:r>
              <a:rPr lang="en-US" sz="1100" dirty="0" err="1" smtClean="0">
                <a:solidFill>
                  <a:srgbClr val="004366"/>
                </a:solidFill>
              </a:rPr>
              <a:t>eVTOL</a:t>
            </a:r>
            <a:r>
              <a:rPr lang="en-US" sz="1100" dirty="0" smtClean="0">
                <a:solidFill>
                  <a:srgbClr val="004366"/>
                </a:solidFill>
              </a:rPr>
              <a:t> (electric Vertical Takeoff and Landing) aircraft as passenger air vehicles. Able to operate within the urban environment and without the constrains of land based infrastructure. The first </a:t>
            </a:r>
            <a:r>
              <a:rPr lang="en-US" sz="1100" dirty="0" err="1" smtClean="0">
                <a:solidFill>
                  <a:srgbClr val="004366"/>
                </a:solidFill>
              </a:rPr>
              <a:t>eVTOL</a:t>
            </a:r>
            <a:r>
              <a:rPr lang="en-US" sz="1100" dirty="0" smtClean="0">
                <a:solidFill>
                  <a:srgbClr val="004366"/>
                </a:solidFill>
              </a:rPr>
              <a:t> Air Taxi’s are expected to enter service by 2022-23. </a:t>
            </a:r>
          </a:p>
          <a:p>
            <a:pPr marL="0" indent="0">
              <a:buNone/>
            </a:pPr>
            <a:r>
              <a:rPr lang="en-US" sz="1100" dirty="0" smtClean="0">
                <a:solidFill>
                  <a:srgbClr val="004366"/>
                </a:solidFill>
              </a:rPr>
              <a:t>Today cities around the globe are signing up to Smart-City partnerships to study the implementation of mobility solutions with an aim to improve autonomous aerial urban mobility</a:t>
            </a:r>
            <a:r>
              <a:rPr lang="en-US" sz="1000" dirty="0" smtClean="0">
                <a:solidFill>
                  <a:srgbClr val="004366"/>
                </a:solidFill>
              </a:rPr>
              <a:t>.</a:t>
            </a:r>
          </a:p>
          <a:p>
            <a:pPr marL="0" indent="0">
              <a:buNone/>
            </a:pPr>
            <a:r>
              <a:rPr lang="en-US" dirty="0" smtClean="0">
                <a:solidFill>
                  <a:srgbClr val="004366"/>
                </a:solidFill>
              </a:rPr>
              <a:t>	</a:t>
            </a:r>
            <a:endParaRPr lang="en-US" b="0" dirty="0" smtClean="0">
              <a:solidFill>
                <a:srgbClr val="E94E1B"/>
              </a:solidFill>
            </a:endParaRPr>
          </a:p>
        </p:txBody>
      </p:sp>
      <p:pic>
        <p:nvPicPr>
          <p:cNvPr id="2" name="Picture 1"/>
          <p:cNvPicPr>
            <a:picLocks noChangeAspect="1"/>
          </p:cNvPicPr>
          <p:nvPr/>
        </p:nvPicPr>
        <p:blipFill>
          <a:blip r:embed="rId2"/>
          <a:stretch>
            <a:fillRect/>
          </a:stretch>
        </p:blipFill>
        <p:spPr>
          <a:xfrm>
            <a:off x="4509436" y="2791603"/>
            <a:ext cx="5837722" cy="4066397"/>
          </a:xfrm>
          <a:prstGeom prst="rect">
            <a:avLst/>
          </a:prstGeom>
        </p:spPr>
      </p:pic>
    </p:spTree>
    <p:extLst>
      <p:ext uri="{BB962C8B-B14F-4D97-AF65-F5344CB8AC3E}">
        <p14:creationId xmlns:p14="http://schemas.microsoft.com/office/powerpoint/2010/main" val="2443992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0" dirty="0"/>
              <a:t/>
            </a:r>
            <a:br>
              <a:rPr lang="en-GB" b="0" dirty="0"/>
            </a:br>
            <a:r>
              <a:rPr lang="en-GB" sz="3200" dirty="0" smtClean="0">
                <a:solidFill>
                  <a:schemeClr val="accent1"/>
                </a:solidFill>
                <a:latin typeface="+mn-lt"/>
                <a:ea typeface="+mn-ea"/>
                <a:cs typeface="+mn-cs"/>
              </a:rPr>
              <a:t>E-</a:t>
            </a:r>
            <a:r>
              <a:rPr lang="en-GB" sz="3200" dirty="0" err="1" smtClean="0">
                <a:solidFill>
                  <a:schemeClr val="accent1"/>
                </a:solidFill>
                <a:latin typeface="+mn-lt"/>
                <a:ea typeface="+mn-ea"/>
                <a:cs typeface="+mn-cs"/>
              </a:rPr>
              <a:t>vtol</a:t>
            </a:r>
            <a:r>
              <a:rPr lang="en-GB" sz="3200" dirty="0" smtClean="0">
                <a:solidFill>
                  <a:schemeClr val="accent1"/>
                </a:solidFill>
                <a:latin typeface="+mn-lt"/>
                <a:ea typeface="+mn-ea"/>
                <a:cs typeface="+mn-cs"/>
              </a:rPr>
              <a:t> Market value</a:t>
            </a:r>
            <a:r>
              <a:rPr lang="en-GB" sz="2400" dirty="0" smtClean="0">
                <a:solidFill>
                  <a:schemeClr val="accent1"/>
                </a:solidFill>
                <a:latin typeface="+mn-lt"/>
                <a:ea typeface="+mn-ea"/>
                <a:cs typeface="+mn-cs"/>
              </a:rPr>
              <a:t> </a:t>
            </a:r>
            <a:endParaRPr lang="en-GB" sz="2400" dirty="0">
              <a:solidFill>
                <a:schemeClr val="accent1"/>
              </a:solidFill>
              <a:latin typeface="+mn-lt"/>
              <a:ea typeface="+mn-ea"/>
              <a:cs typeface="+mn-cs"/>
            </a:endParaRPr>
          </a:p>
        </p:txBody>
      </p:sp>
      <p:sp>
        <p:nvSpPr>
          <p:cNvPr id="6" name="Content Placeholder 5"/>
          <p:cNvSpPr>
            <a:spLocks noGrp="1"/>
          </p:cNvSpPr>
          <p:nvPr>
            <p:ph sz="quarter" idx="10"/>
          </p:nvPr>
        </p:nvSpPr>
        <p:spPr>
          <a:xfrm>
            <a:off x="540000" y="1259999"/>
            <a:ext cx="3922462" cy="5233933"/>
          </a:xfrm>
        </p:spPr>
        <p:txBody>
          <a:bodyPr/>
          <a:lstStyle/>
          <a:p>
            <a:pPr marL="0" indent="0">
              <a:buNone/>
            </a:pPr>
            <a:endParaRPr lang="en-US" dirty="0" smtClean="0">
              <a:solidFill>
                <a:srgbClr val="004366"/>
              </a:solidFill>
            </a:endParaRPr>
          </a:p>
          <a:p>
            <a:pPr marL="0" indent="0">
              <a:buNone/>
            </a:pPr>
            <a:r>
              <a:rPr lang="en-US" sz="1100" dirty="0" smtClean="0">
                <a:solidFill>
                  <a:srgbClr val="004366"/>
                </a:solidFill>
              </a:rPr>
              <a:t>With the first </a:t>
            </a:r>
            <a:r>
              <a:rPr lang="en-US" sz="1100" dirty="0" err="1" smtClean="0">
                <a:solidFill>
                  <a:srgbClr val="004366"/>
                </a:solidFill>
              </a:rPr>
              <a:t>eVTOL</a:t>
            </a:r>
            <a:r>
              <a:rPr lang="en-US" sz="1100" dirty="0" smtClean="0">
                <a:solidFill>
                  <a:srgbClr val="004366"/>
                </a:solidFill>
              </a:rPr>
              <a:t> aircraft coming to market in 2022-23 the projected market value is set to increase over a 10 year period by over $1.3billion. With over 2000 vehicles in service by 2035. </a:t>
            </a:r>
          </a:p>
          <a:p>
            <a:pPr marL="0" indent="0">
              <a:buNone/>
            </a:pPr>
            <a:r>
              <a:rPr lang="en-US" sz="1100" b="0" dirty="0" smtClean="0">
                <a:solidFill>
                  <a:srgbClr val="004366"/>
                </a:solidFill>
              </a:rPr>
              <a:t>Today 139 companies are vying a position in this market where:</a:t>
            </a:r>
          </a:p>
          <a:p>
            <a:r>
              <a:rPr lang="en-US" sz="1100" dirty="0">
                <a:solidFill>
                  <a:srgbClr val="004366"/>
                </a:solidFill>
              </a:rPr>
              <a:t>45% are at initial design phase</a:t>
            </a:r>
          </a:p>
          <a:p>
            <a:r>
              <a:rPr lang="en-US" sz="1100" dirty="0" smtClean="0">
                <a:solidFill>
                  <a:srgbClr val="004366"/>
                </a:solidFill>
              </a:rPr>
              <a:t>24</a:t>
            </a:r>
            <a:r>
              <a:rPr lang="en-US" sz="1100" dirty="0">
                <a:solidFill>
                  <a:srgbClr val="004366"/>
                </a:solidFill>
              </a:rPr>
              <a:t>% Scaled prototype</a:t>
            </a:r>
          </a:p>
          <a:p>
            <a:r>
              <a:rPr lang="en-US" sz="1100" dirty="0">
                <a:solidFill>
                  <a:srgbClr val="004366"/>
                </a:solidFill>
              </a:rPr>
              <a:t>24% flight test</a:t>
            </a:r>
          </a:p>
          <a:p>
            <a:r>
              <a:rPr lang="en-US" sz="1100" dirty="0">
                <a:solidFill>
                  <a:srgbClr val="004366"/>
                </a:solidFill>
              </a:rPr>
              <a:t>1% In service</a:t>
            </a:r>
          </a:p>
          <a:p>
            <a:r>
              <a:rPr lang="en-US" sz="1100" dirty="0">
                <a:solidFill>
                  <a:srgbClr val="004366"/>
                </a:solidFill>
              </a:rPr>
              <a:t>5% </a:t>
            </a:r>
            <a:r>
              <a:rPr lang="en-US" sz="1100" dirty="0" smtClean="0">
                <a:solidFill>
                  <a:srgbClr val="004366"/>
                </a:solidFill>
              </a:rPr>
              <a:t>abandoned projects</a:t>
            </a:r>
          </a:p>
          <a:p>
            <a:pPr marL="0" indent="0">
              <a:buNone/>
            </a:pPr>
            <a:r>
              <a:rPr lang="en-US" sz="1100" dirty="0" err="1" smtClean="0">
                <a:solidFill>
                  <a:srgbClr val="004366"/>
                </a:solidFill>
              </a:rPr>
              <a:t>Catagorised</a:t>
            </a:r>
            <a:r>
              <a:rPr lang="en-US" sz="1100" dirty="0" smtClean="0">
                <a:solidFill>
                  <a:srgbClr val="004366"/>
                </a:solidFill>
              </a:rPr>
              <a:t> as </a:t>
            </a:r>
            <a:r>
              <a:rPr lang="en-US" sz="1100" dirty="0" err="1" smtClean="0">
                <a:solidFill>
                  <a:srgbClr val="004366"/>
                </a:solidFill>
              </a:rPr>
              <a:t>Intracity</a:t>
            </a:r>
            <a:r>
              <a:rPr lang="en-US" sz="1100" dirty="0" smtClean="0">
                <a:solidFill>
                  <a:srgbClr val="004366"/>
                </a:solidFill>
              </a:rPr>
              <a:t> and Intercity the capacities of both are approximated below:</a:t>
            </a:r>
          </a:p>
          <a:p>
            <a:r>
              <a:rPr lang="en-US" sz="1100" dirty="0" err="1" smtClean="0">
                <a:solidFill>
                  <a:srgbClr val="004366"/>
                </a:solidFill>
              </a:rPr>
              <a:t>Intracity</a:t>
            </a:r>
            <a:r>
              <a:rPr lang="en-US" sz="1100" dirty="0" smtClean="0">
                <a:solidFill>
                  <a:srgbClr val="004366"/>
                </a:solidFill>
              </a:rPr>
              <a:t> </a:t>
            </a:r>
          </a:p>
          <a:p>
            <a:pPr lvl="1"/>
            <a:r>
              <a:rPr lang="en-US" sz="900" dirty="0" smtClean="0">
                <a:solidFill>
                  <a:srgbClr val="004366"/>
                </a:solidFill>
              </a:rPr>
              <a:t>Range: 20 miles</a:t>
            </a:r>
          </a:p>
          <a:p>
            <a:pPr lvl="1"/>
            <a:r>
              <a:rPr lang="en-US" sz="900" dirty="0" smtClean="0">
                <a:solidFill>
                  <a:srgbClr val="004366"/>
                </a:solidFill>
              </a:rPr>
              <a:t>Cruise speed: 50 mph</a:t>
            </a:r>
          </a:p>
          <a:p>
            <a:r>
              <a:rPr lang="en-US" sz="1100" dirty="0" err="1">
                <a:solidFill>
                  <a:srgbClr val="004366"/>
                </a:solidFill>
              </a:rPr>
              <a:t>Intracity</a:t>
            </a:r>
            <a:r>
              <a:rPr lang="en-US" sz="1100" dirty="0">
                <a:solidFill>
                  <a:srgbClr val="004366"/>
                </a:solidFill>
              </a:rPr>
              <a:t> </a:t>
            </a:r>
          </a:p>
          <a:p>
            <a:pPr lvl="1"/>
            <a:r>
              <a:rPr lang="en-US" sz="900" dirty="0">
                <a:solidFill>
                  <a:srgbClr val="004366"/>
                </a:solidFill>
              </a:rPr>
              <a:t>Range: </a:t>
            </a:r>
            <a:r>
              <a:rPr lang="en-US" sz="900" dirty="0" smtClean="0">
                <a:solidFill>
                  <a:srgbClr val="004366"/>
                </a:solidFill>
              </a:rPr>
              <a:t>70 – 690 miles</a:t>
            </a:r>
            <a:endParaRPr lang="en-US" sz="900" dirty="0">
              <a:solidFill>
                <a:srgbClr val="004366"/>
              </a:solidFill>
            </a:endParaRPr>
          </a:p>
          <a:p>
            <a:pPr lvl="1"/>
            <a:r>
              <a:rPr lang="en-US" sz="900" dirty="0">
                <a:solidFill>
                  <a:srgbClr val="004366"/>
                </a:solidFill>
              </a:rPr>
              <a:t>Cruise speed: </a:t>
            </a:r>
            <a:r>
              <a:rPr lang="en-US" sz="900" dirty="0" smtClean="0">
                <a:solidFill>
                  <a:srgbClr val="004366"/>
                </a:solidFill>
              </a:rPr>
              <a:t>50 – 150 mph</a:t>
            </a:r>
            <a:endParaRPr lang="en-US" sz="900" dirty="0">
              <a:solidFill>
                <a:srgbClr val="004366"/>
              </a:solidFill>
            </a:endParaRPr>
          </a:p>
          <a:p>
            <a:pPr lvl="1"/>
            <a:endParaRPr lang="en-US" sz="900" dirty="0" smtClean="0">
              <a:solidFill>
                <a:srgbClr val="004366"/>
              </a:solidFill>
            </a:endParaRPr>
          </a:p>
          <a:p>
            <a:pPr lvl="2"/>
            <a:endParaRPr lang="en-US" sz="800" dirty="0" smtClean="0">
              <a:solidFill>
                <a:srgbClr val="004366"/>
              </a:solidFill>
            </a:endParaRPr>
          </a:p>
          <a:p>
            <a:pPr marL="0" indent="0">
              <a:buNone/>
            </a:pPr>
            <a:endParaRPr lang="en-US" sz="1100" dirty="0">
              <a:solidFill>
                <a:srgbClr val="004366"/>
              </a:solidFill>
            </a:endParaRPr>
          </a:p>
          <a:p>
            <a:pPr marL="0" indent="0">
              <a:buNone/>
            </a:pPr>
            <a:endParaRPr lang="en-US" sz="1100" dirty="0">
              <a:solidFill>
                <a:srgbClr val="004366"/>
              </a:solidFill>
            </a:endParaRPr>
          </a:p>
        </p:txBody>
      </p:sp>
      <p:pic>
        <p:nvPicPr>
          <p:cNvPr id="2" name="Picture 1"/>
          <p:cNvPicPr>
            <a:picLocks noChangeAspect="1"/>
          </p:cNvPicPr>
          <p:nvPr/>
        </p:nvPicPr>
        <p:blipFill>
          <a:blip r:embed="rId2"/>
          <a:stretch>
            <a:fillRect/>
          </a:stretch>
        </p:blipFill>
        <p:spPr>
          <a:xfrm>
            <a:off x="4587591" y="1967943"/>
            <a:ext cx="5655205" cy="3307137"/>
          </a:xfrm>
          <a:prstGeom prst="rect">
            <a:avLst/>
          </a:prstGeom>
        </p:spPr>
      </p:pic>
    </p:spTree>
    <p:extLst>
      <p:ext uri="{BB962C8B-B14F-4D97-AF65-F5344CB8AC3E}">
        <p14:creationId xmlns:p14="http://schemas.microsoft.com/office/powerpoint/2010/main" val="2561068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0" dirty="0"/>
              <a:t/>
            </a:r>
            <a:br>
              <a:rPr lang="en-GB" b="0" dirty="0"/>
            </a:br>
            <a:r>
              <a:rPr lang="en-GB" sz="3200" dirty="0" err="1" smtClean="0">
                <a:solidFill>
                  <a:schemeClr val="accent1"/>
                </a:solidFill>
                <a:latin typeface="+mn-lt"/>
                <a:ea typeface="+mn-ea"/>
                <a:cs typeface="+mn-cs"/>
              </a:rPr>
              <a:t>ndt</a:t>
            </a:r>
            <a:r>
              <a:rPr lang="en-GB" sz="3200" dirty="0" smtClean="0">
                <a:solidFill>
                  <a:schemeClr val="accent1"/>
                </a:solidFill>
                <a:latin typeface="+mn-lt"/>
                <a:ea typeface="+mn-ea"/>
                <a:cs typeface="+mn-cs"/>
              </a:rPr>
              <a:t> solutions for e-</a:t>
            </a:r>
            <a:r>
              <a:rPr lang="en-GB" sz="3200" dirty="0" err="1" smtClean="0">
                <a:solidFill>
                  <a:schemeClr val="accent1"/>
                </a:solidFill>
                <a:latin typeface="+mn-lt"/>
                <a:ea typeface="+mn-ea"/>
                <a:cs typeface="+mn-cs"/>
              </a:rPr>
              <a:t>vtol</a:t>
            </a:r>
            <a:r>
              <a:rPr lang="en-GB" sz="3200" dirty="0" smtClean="0">
                <a:solidFill>
                  <a:schemeClr val="accent1"/>
                </a:solidFill>
                <a:latin typeface="+mn-lt"/>
                <a:ea typeface="+mn-ea"/>
                <a:cs typeface="+mn-cs"/>
              </a:rPr>
              <a:t> market </a:t>
            </a:r>
            <a:endParaRPr lang="en-GB" sz="2400" dirty="0">
              <a:solidFill>
                <a:schemeClr val="accent1"/>
              </a:solidFill>
              <a:latin typeface="+mn-lt"/>
              <a:ea typeface="+mn-ea"/>
              <a:cs typeface="+mn-cs"/>
            </a:endParaRPr>
          </a:p>
        </p:txBody>
      </p:sp>
      <p:sp>
        <p:nvSpPr>
          <p:cNvPr id="6" name="Content Placeholder 5"/>
          <p:cNvSpPr>
            <a:spLocks noGrp="1"/>
          </p:cNvSpPr>
          <p:nvPr>
            <p:ph sz="quarter" idx="10"/>
          </p:nvPr>
        </p:nvSpPr>
        <p:spPr>
          <a:xfrm>
            <a:off x="927625" y="1246563"/>
            <a:ext cx="8584750" cy="680999"/>
          </a:xfrm>
        </p:spPr>
        <p:txBody>
          <a:bodyPr/>
          <a:lstStyle/>
          <a:p>
            <a:pPr marL="0" indent="0">
              <a:buNone/>
            </a:pPr>
            <a:r>
              <a:rPr lang="en-US" dirty="0" smtClean="0">
                <a:solidFill>
                  <a:srgbClr val="004366"/>
                </a:solidFill>
              </a:rPr>
              <a:t>While a relatively young market in its own right, the </a:t>
            </a:r>
            <a:r>
              <a:rPr lang="en-US" dirty="0" err="1" smtClean="0">
                <a:solidFill>
                  <a:srgbClr val="004366"/>
                </a:solidFill>
              </a:rPr>
              <a:t>eVTOL</a:t>
            </a:r>
            <a:r>
              <a:rPr lang="en-US" dirty="0" smtClean="0">
                <a:solidFill>
                  <a:srgbClr val="004366"/>
                </a:solidFill>
              </a:rPr>
              <a:t> industry can benefit from the current NDT practices in Aerospace. Developments driven by both customer and OEM’s and the advancements in technology around I4.0</a:t>
            </a:r>
            <a:endParaRPr lang="en-US" b="0" dirty="0">
              <a:solidFill>
                <a:srgbClr val="004366"/>
              </a:solidFill>
            </a:endParaRPr>
          </a:p>
          <a:p>
            <a:pPr lvl="1">
              <a:buFont typeface="Arial" panose="020B0604020202020204" pitchFamily="34" charset="0"/>
              <a:buChar char="•"/>
            </a:pPr>
            <a:endParaRPr lang="en-US" b="0" dirty="0" smtClean="0">
              <a:solidFill>
                <a:srgbClr val="004366"/>
              </a:solidFill>
            </a:endParaRPr>
          </a:p>
        </p:txBody>
      </p:sp>
      <p:graphicFrame>
        <p:nvGraphicFramePr>
          <p:cNvPr id="2" name="Diagram 1"/>
          <p:cNvGraphicFramePr/>
          <p:nvPr>
            <p:extLst>
              <p:ext uri="{D42A27DB-BD31-4B8C-83A1-F6EECF244321}">
                <p14:modId xmlns:p14="http://schemas.microsoft.com/office/powerpoint/2010/main" val="845519922"/>
              </p:ext>
            </p:extLst>
          </p:nvPr>
        </p:nvGraphicFramePr>
        <p:xfrm>
          <a:off x="-1273654" y="2089943"/>
          <a:ext cx="8935364" cy="4691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Testia | Aerospace Testing Internation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2925" y="3801232"/>
            <a:ext cx="1960665" cy="16338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irbus Reference Standards for the A300 - Testia"/>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691128" y="1699551"/>
            <a:ext cx="1482290" cy="14822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stia | Aerospace Testing International"/>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8173418" y="2303658"/>
            <a:ext cx="1576973" cy="118273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1"/>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6145060" y="3181842"/>
            <a:ext cx="2402173" cy="1336209"/>
          </a:xfrm>
          <a:prstGeom prst="rect">
            <a:avLst/>
          </a:prstGeom>
        </p:spPr>
      </p:pic>
      <p:pic>
        <p:nvPicPr>
          <p:cNvPr id="10" name="Picture 9"/>
          <p:cNvPicPr>
            <a:picLocks noChangeAspect="1"/>
          </p:cNvPicPr>
          <p:nvPr/>
        </p:nvPicPr>
        <p:blipFill>
          <a:blip r:embed="rId11"/>
          <a:stretch>
            <a:fillRect/>
          </a:stretch>
        </p:blipFill>
        <p:spPr>
          <a:xfrm>
            <a:off x="6372834" y="5723876"/>
            <a:ext cx="3897321" cy="1067914"/>
          </a:xfrm>
          <a:prstGeom prst="rect">
            <a:avLst/>
          </a:prstGeom>
        </p:spPr>
      </p:pic>
    </p:spTree>
    <p:extLst>
      <p:ext uri="{BB962C8B-B14F-4D97-AF65-F5344CB8AC3E}">
        <p14:creationId xmlns:p14="http://schemas.microsoft.com/office/powerpoint/2010/main" val="3457417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0" dirty="0"/>
              <a:t/>
            </a:r>
            <a:br>
              <a:rPr lang="en-GB" b="0" dirty="0"/>
            </a:br>
            <a:r>
              <a:rPr lang="en-GB" sz="3200" dirty="0" err="1" smtClean="0">
                <a:solidFill>
                  <a:schemeClr val="accent1"/>
                </a:solidFill>
                <a:latin typeface="+mn-lt"/>
                <a:ea typeface="+mn-ea"/>
                <a:cs typeface="+mn-cs"/>
              </a:rPr>
              <a:t>ndt</a:t>
            </a:r>
            <a:r>
              <a:rPr lang="en-GB" sz="3200" dirty="0" smtClean="0">
                <a:solidFill>
                  <a:schemeClr val="accent1"/>
                </a:solidFill>
                <a:latin typeface="+mn-lt"/>
                <a:ea typeface="+mn-ea"/>
                <a:cs typeface="+mn-cs"/>
              </a:rPr>
              <a:t> solutions for e-</a:t>
            </a:r>
            <a:r>
              <a:rPr lang="en-GB" sz="3200" dirty="0" err="1" smtClean="0">
                <a:solidFill>
                  <a:schemeClr val="accent1"/>
                </a:solidFill>
                <a:latin typeface="+mn-lt"/>
                <a:ea typeface="+mn-ea"/>
                <a:cs typeface="+mn-cs"/>
              </a:rPr>
              <a:t>vtol</a:t>
            </a:r>
            <a:r>
              <a:rPr lang="en-GB" sz="3200" dirty="0" smtClean="0">
                <a:solidFill>
                  <a:schemeClr val="accent1"/>
                </a:solidFill>
                <a:latin typeface="+mn-lt"/>
                <a:ea typeface="+mn-ea"/>
                <a:cs typeface="+mn-cs"/>
              </a:rPr>
              <a:t> prototypes </a:t>
            </a:r>
            <a:endParaRPr lang="en-GB" sz="2400" dirty="0">
              <a:solidFill>
                <a:schemeClr val="accent1"/>
              </a:solidFill>
              <a:latin typeface="+mn-lt"/>
              <a:ea typeface="+mn-ea"/>
              <a:cs typeface="+mn-cs"/>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340361" y="1919786"/>
            <a:ext cx="5759277" cy="3272589"/>
          </a:xfrm>
          <a:prstGeom prst="rect">
            <a:avLst/>
          </a:prstGeom>
        </p:spPr>
      </p:pic>
      <p:sp>
        <p:nvSpPr>
          <p:cNvPr id="11" name="Content Placeholder 5"/>
          <p:cNvSpPr>
            <a:spLocks noGrp="1"/>
          </p:cNvSpPr>
          <p:nvPr>
            <p:ph sz="quarter" idx="10"/>
          </p:nvPr>
        </p:nvSpPr>
        <p:spPr>
          <a:xfrm>
            <a:off x="386706" y="1578867"/>
            <a:ext cx="2096611" cy="3154130"/>
          </a:xfr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lstStyle/>
          <a:p>
            <a:pPr marL="0" indent="0" algn="ctr">
              <a:buNone/>
            </a:pPr>
            <a:r>
              <a:rPr lang="en-US" sz="1600" u="sng" dirty="0" smtClean="0">
                <a:solidFill>
                  <a:srgbClr val="E94E1B"/>
                </a:solidFill>
              </a:rPr>
              <a:t>Requirements</a:t>
            </a:r>
          </a:p>
          <a:p>
            <a:pPr marL="0" indent="0" algn="ctr">
              <a:buNone/>
            </a:pPr>
            <a:r>
              <a:rPr lang="en-US" sz="1100" dirty="0" smtClean="0">
                <a:solidFill>
                  <a:srgbClr val="004366"/>
                </a:solidFill>
              </a:rPr>
              <a:t> Light weight airframe to counteract  size and weight of batteries</a:t>
            </a:r>
          </a:p>
          <a:p>
            <a:pPr marL="0" indent="0" algn="ctr">
              <a:buNone/>
            </a:pPr>
            <a:r>
              <a:rPr lang="en-US" sz="1100" dirty="0" smtClean="0">
                <a:solidFill>
                  <a:srgbClr val="004366"/>
                </a:solidFill>
              </a:rPr>
              <a:t>Production of maintenance manuals</a:t>
            </a:r>
          </a:p>
          <a:p>
            <a:pPr marL="0" indent="0" algn="ctr">
              <a:buNone/>
            </a:pPr>
            <a:r>
              <a:rPr lang="en-US" sz="1100" dirty="0" smtClean="0">
                <a:solidFill>
                  <a:srgbClr val="004366"/>
                </a:solidFill>
              </a:rPr>
              <a:t>Smart equipment that integrate with continuous monitoring systems </a:t>
            </a:r>
          </a:p>
          <a:p>
            <a:pPr marL="0" indent="0" algn="ctr">
              <a:buNone/>
            </a:pPr>
            <a:r>
              <a:rPr lang="en-US" sz="1100" dirty="0" smtClean="0">
                <a:solidFill>
                  <a:srgbClr val="004366"/>
                </a:solidFill>
              </a:rPr>
              <a:t>Interest in Structural Health Monitoring</a:t>
            </a:r>
          </a:p>
          <a:p>
            <a:pPr marL="0" indent="0" algn="ctr">
              <a:buNone/>
            </a:pPr>
            <a:r>
              <a:rPr lang="en-US" sz="1100" dirty="0" smtClean="0">
                <a:solidFill>
                  <a:srgbClr val="004366"/>
                </a:solidFill>
              </a:rPr>
              <a:t>Remote monitoring with the potential for remote inspections</a:t>
            </a:r>
          </a:p>
          <a:p>
            <a:pPr marL="0" indent="0" algn="ctr">
              <a:buNone/>
            </a:pPr>
            <a:r>
              <a:rPr lang="en-US" sz="1100" dirty="0" smtClean="0">
                <a:solidFill>
                  <a:srgbClr val="004366"/>
                </a:solidFill>
              </a:rPr>
              <a:t>Quick easy screening of impact damage</a:t>
            </a:r>
          </a:p>
          <a:p>
            <a:pPr marL="0" indent="0" algn="ctr">
              <a:buNone/>
            </a:pPr>
            <a:r>
              <a:rPr lang="en-US" sz="1100" dirty="0" smtClean="0">
                <a:solidFill>
                  <a:srgbClr val="004366"/>
                </a:solidFill>
              </a:rPr>
              <a:t> </a:t>
            </a:r>
          </a:p>
          <a:p>
            <a:pPr marL="0" indent="0" algn="ctr">
              <a:buNone/>
            </a:pPr>
            <a:endParaRPr lang="en-US" sz="1100" dirty="0" smtClean="0">
              <a:solidFill>
                <a:srgbClr val="004366"/>
              </a:solidFill>
            </a:endParaRPr>
          </a:p>
          <a:p>
            <a:pPr marL="0" indent="0">
              <a:buNone/>
            </a:pPr>
            <a:endParaRPr lang="en-US" sz="1100" dirty="0" smtClean="0">
              <a:solidFill>
                <a:srgbClr val="004366"/>
              </a:solidFill>
            </a:endParaRPr>
          </a:p>
          <a:p>
            <a:pPr marL="0" indent="0">
              <a:buNone/>
            </a:pPr>
            <a:endParaRPr lang="en-US" sz="1100" b="0" dirty="0">
              <a:solidFill>
                <a:srgbClr val="004366"/>
              </a:solidFill>
            </a:endParaRPr>
          </a:p>
          <a:p>
            <a:pPr lvl="1">
              <a:buFont typeface="Arial" panose="020B0604020202020204" pitchFamily="34" charset="0"/>
              <a:buChar char="•"/>
            </a:pPr>
            <a:endParaRPr lang="en-US" b="0" dirty="0" smtClean="0">
              <a:solidFill>
                <a:srgbClr val="004366"/>
              </a:solidFill>
            </a:endParaRPr>
          </a:p>
        </p:txBody>
      </p:sp>
      <p:sp>
        <p:nvSpPr>
          <p:cNvPr id="13" name="Content Placeholder 5"/>
          <p:cNvSpPr txBox="1">
            <a:spLocks/>
          </p:cNvSpPr>
          <p:nvPr/>
        </p:nvSpPr>
        <p:spPr>
          <a:xfrm>
            <a:off x="7615477" y="5192375"/>
            <a:ext cx="2203200" cy="1234547"/>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0" tIns="0" rIns="0" bIns="0" rtlCol="0">
            <a:noAutofit/>
          </a:bodyPr>
          <a:lstStyle>
            <a:lvl1pPr marL="285750" indent="-285750" algn="l" defTabSz="914400" rtl="0" eaLnBrk="1" latinLnBrk="0" hangingPunct="1">
              <a:lnSpc>
                <a:spcPct val="90000"/>
              </a:lnSpc>
              <a:spcBef>
                <a:spcPts val="1000"/>
              </a:spcBef>
              <a:buClr>
                <a:schemeClr val="accent2"/>
              </a:buClr>
              <a:buSzPct val="100000"/>
              <a:buFont typeface="Wingdings 3" panose="05040102010807070707" pitchFamily="18" charset="2"/>
              <a:buChar char=""/>
              <a:defRPr sz="1400" b="1"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Clr>
                <a:schemeClr val="accent3"/>
              </a:buClr>
              <a:buSzPct val="120000"/>
              <a:buFont typeface="Trebuchet MS" panose="020B0603020202020204" pitchFamily="34" charset="0"/>
              <a:buChar char="●"/>
              <a:defRPr sz="1200" b="1"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100000"/>
              <a:buFont typeface="Courier New" panose="02070309020205020404" pitchFamily="49" charset="0"/>
              <a:buChar char="o"/>
              <a:defRPr sz="1100" b="1"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100000"/>
              <a:buFont typeface="Arial" panose="020B0604020202020204" pitchFamily="34" charset="0"/>
              <a:buChar char="•"/>
              <a:defRPr sz="11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SzPct val="100000"/>
              <a:buFont typeface="Arial" panose="020B0604020202020204" pitchFamily="34" charset="0"/>
              <a:buChar char="•"/>
              <a:defRPr sz="105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Wingdings 3" panose="05040102010807070707" pitchFamily="18" charset="2"/>
              <a:buNone/>
            </a:pPr>
            <a:r>
              <a:rPr lang="en-US" sz="1600" u="sng" dirty="0" smtClean="0">
                <a:solidFill>
                  <a:srgbClr val="E94E1B"/>
                </a:solidFill>
              </a:rPr>
              <a:t>Written Techniques</a:t>
            </a:r>
          </a:p>
          <a:p>
            <a:pPr marL="0" indent="0">
              <a:buFont typeface="Wingdings 3" panose="05040102010807070707" pitchFamily="18" charset="2"/>
              <a:buNone/>
            </a:pPr>
            <a:r>
              <a:rPr lang="en-US" sz="1100" dirty="0" smtClean="0">
                <a:solidFill>
                  <a:srgbClr val="004366"/>
                </a:solidFill>
              </a:rPr>
              <a:t> Bespoke techniques dedicated for the inspection of lightweight structures and rotor blades by an approved organisation  </a:t>
            </a:r>
            <a:endParaRPr lang="en-US" sz="1100" b="0" dirty="0" smtClean="0">
              <a:solidFill>
                <a:srgbClr val="004366"/>
              </a:solidFill>
            </a:endParaRPr>
          </a:p>
          <a:p>
            <a:pPr lvl="1">
              <a:buFont typeface="Arial" panose="020B0604020202020204" pitchFamily="34" charset="0"/>
              <a:buChar char="•"/>
            </a:pPr>
            <a:endParaRPr lang="en-US" b="0" dirty="0" smtClean="0">
              <a:solidFill>
                <a:srgbClr val="004366"/>
              </a:solidFill>
            </a:endParaRPr>
          </a:p>
        </p:txBody>
      </p:sp>
      <p:sp>
        <p:nvSpPr>
          <p:cNvPr id="14" name="Content Placeholder 5"/>
          <p:cNvSpPr txBox="1">
            <a:spLocks/>
          </p:cNvSpPr>
          <p:nvPr/>
        </p:nvSpPr>
        <p:spPr>
          <a:xfrm>
            <a:off x="6595199" y="1241672"/>
            <a:ext cx="2203200" cy="1234547"/>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0" tIns="0" rIns="0" bIns="0" rtlCol="0">
            <a:noAutofit/>
          </a:bodyPr>
          <a:lstStyle>
            <a:lvl1pPr marL="285750" indent="-285750" algn="l" defTabSz="914400" rtl="0" eaLnBrk="1" latinLnBrk="0" hangingPunct="1">
              <a:lnSpc>
                <a:spcPct val="90000"/>
              </a:lnSpc>
              <a:spcBef>
                <a:spcPts val="1000"/>
              </a:spcBef>
              <a:buClr>
                <a:schemeClr val="accent2"/>
              </a:buClr>
              <a:buSzPct val="100000"/>
              <a:buFont typeface="Wingdings 3" panose="05040102010807070707" pitchFamily="18" charset="2"/>
              <a:buChar char=""/>
              <a:defRPr sz="1400" b="1"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Clr>
                <a:schemeClr val="accent3"/>
              </a:buClr>
              <a:buSzPct val="120000"/>
              <a:buFont typeface="Trebuchet MS" panose="020B0603020202020204" pitchFamily="34" charset="0"/>
              <a:buChar char="●"/>
              <a:defRPr sz="1200" b="1"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100000"/>
              <a:buFont typeface="Courier New" panose="02070309020205020404" pitchFamily="49" charset="0"/>
              <a:buChar char="o"/>
              <a:defRPr sz="1100" b="1"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100000"/>
              <a:buFont typeface="Arial" panose="020B0604020202020204" pitchFamily="34" charset="0"/>
              <a:buChar char="•"/>
              <a:defRPr sz="11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SzPct val="100000"/>
              <a:buFont typeface="Arial" panose="020B0604020202020204" pitchFamily="34" charset="0"/>
              <a:buChar char="•"/>
              <a:defRPr sz="105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Wingdings 3" panose="05040102010807070707" pitchFamily="18" charset="2"/>
              <a:buNone/>
            </a:pPr>
            <a:r>
              <a:rPr lang="en-US" sz="1600" u="sng" dirty="0" smtClean="0">
                <a:solidFill>
                  <a:srgbClr val="E94E1B"/>
                </a:solidFill>
              </a:rPr>
              <a:t>Consultation</a:t>
            </a:r>
          </a:p>
          <a:p>
            <a:r>
              <a:rPr lang="en-US" sz="1100" dirty="0" smtClean="0">
                <a:solidFill>
                  <a:srgbClr val="004366"/>
                </a:solidFill>
              </a:rPr>
              <a:t> Design for inspection</a:t>
            </a:r>
          </a:p>
          <a:p>
            <a:r>
              <a:rPr lang="en-US" sz="1100" dirty="0" smtClean="0">
                <a:solidFill>
                  <a:srgbClr val="004366"/>
                </a:solidFill>
              </a:rPr>
              <a:t>BVID </a:t>
            </a:r>
          </a:p>
          <a:p>
            <a:r>
              <a:rPr lang="en-US" sz="1100" dirty="0" smtClean="0">
                <a:solidFill>
                  <a:srgbClr val="004366"/>
                </a:solidFill>
              </a:rPr>
              <a:t>Reference Standards</a:t>
            </a:r>
          </a:p>
          <a:p>
            <a:pPr lvl="1">
              <a:buFont typeface="Arial" panose="020B0604020202020204" pitchFamily="34" charset="0"/>
              <a:buChar char="•"/>
            </a:pPr>
            <a:endParaRPr lang="en-US" b="0" dirty="0" smtClean="0">
              <a:solidFill>
                <a:srgbClr val="004366"/>
              </a:solidFill>
            </a:endParaRPr>
          </a:p>
        </p:txBody>
      </p:sp>
      <p:sp>
        <p:nvSpPr>
          <p:cNvPr id="15" name="Content Placeholder 5"/>
          <p:cNvSpPr txBox="1">
            <a:spLocks/>
          </p:cNvSpPr>
          <p:nvPr/>
        </p:nvSpPr>
        <p:spPr>
          <a:xfrm>
            <a:off x="7918180" y="2966319"/>
            <a:ext cx="2289115" cy="1766678"/>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0" tIns="0" rIns="0" bIns="0" rtlCol="0">
            <a:noAutofit/>
          </a:bodyPr>
          <a:lstStyle>
            <a:lvl1pPr marL="285750" indent="-285750" algn="l" defTabSz="914400" rtl="0" eaLnBrk="1" latinLnBrk="0" hangingPunct="1">
              <a:lnSpc>
                <a:spcPct val="90000"/>
              </a:lnSpc>
              <a:spcBef>
                <a:spcPts val="1000"/>
              </a:spcBef>
              <a:buClr>
                <a:schemeClr val="accent2"/>
              </a:buClr>
              <a:buSzPct val="100000"/>
              <a:buFont typeface="Wingdings 3" panose="05040102010807070707" pitchFamily="18" charset="2"/>
              <a:buChar char=""/>
              <a:defRPr sz="1400" b="1"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Clr>
                <a:schemeClr val="accent3"/>
              </a:buClr>
              <a:buSzPct val="120000"/>
              <a:buFont typeface="Trebuchet MS" panose="020B0603020202020204" pitchFamily="34" charset="0"/>
              <a:buChar char="●"/>
              <a:defRPr sz="1200" b="1"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100000"/>
              <a:buFont typeface="Courier New" panose="02070309020205020404" pitchFamily="49" charset="0"/>
              <a:buChar char="o"/>
              <a:defRPr sz="1100" b="1"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100000"/>
              <a:buFont typeface="Arial" panose="020B0604020202020204" pitchFamily="34" charset="0"/>
              <a:buChar char="•"/>
              <a:defRPr sz="11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SzPct val="100000"/>
              <a:buFont typeface="Arial" panose="020B0604020202020204" pitchFamily="34" charset="0"/>
              <a:buChar char="•"/>
              <a:defRPr sz="105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Wingdings 3" panose="05040102010807070707" pitchFamily="18" charset="2"/>
              <a:buNone/>
            </a:pPr>
            <a:r>
              <a:rPr lang="en-US" sz="1600" u="sng" dirty="0" smtClean="0">
                <a:solidFill>
                  <a:srgbClr val="E94E1B"/>
                </a:solidFill>
              </a:rPr>
              <a:t>Equipment </a:t>
            </a:r>
          </a:p>
          <a:p>
            <a:r>
              <a:rPr lang="en-US" sz="1100" dirty="0" smtClean="0">
                <a:solidFill>
                  <a:srgbClr val="004366"/>
                </a:solidFill>
              </a:rPr>
              <a:t> Off the Shelf products that are readily available for general inspection</a:t>
            </a:r>
          </a:p>
          <a:p>
            <a:r>
              <a:rPr lang="en-US" sz="1100" dirty="0" smtClean="0">
                <a:solidFill>
                  <a:srgbClr val="004366"/>
                </a:solidFill>
              </a:rPr>
              <a:t>“Smart” Solutions that reduce inspection end-to-end process</a:t>
            </a:r>
          </a:p>
          <a:p>
            <a:r>
              <a:rPr lang="en-US" sz="1100" dirty="0" smtClean="0">
                <a:solidFill>
                  <a:srgbClr val="004366"/>
                </a:solidFill>
              </a:rPr>
              <a:t>Go-No/Go bespoke equipment development</a:t>
            </a:r>
          </a:p>
          <a:p>
            <a:pPr lvl="1">
              <a:buFont typeface="Arial" panose="020B0604020202020204" pitchFamily="34" charset="0"/>
              <a:buChar char="•"/>
            </a:pPr>
            <a:endParaRPr lang="en-US" b="0" dirty="0" smtClean="0">
              <a:solidFill>
                <a:srgbClr val="004366"/>
              </a:solidFill>
            </a:endParaRPr>
          </a:p>
        </p:txBody>
      </p:sp>
      <p:pic>
        <p:nvPicPr>
          <p:cNvPr id="16" name="Picture 15" descr="SmartMixedReality"/>
          <p:cNvPicPr>
            <a:picLocks noGrp="1" noChangeAspect="1"/>
          </p:cNvPicPr>
          <p:nvPr isPhoto="1"/>
        </p:nvPicPr>
        <p:blipFill>
          <a:blip r:embed="rId3" cstate="screen">
            <a:lum/>
            <a:extLst>
              <a:ext uri="{28A0092B-C50C-407E-A947-70E740481C1C}">
                <a14:useLocalDpi xmlns:a14="http://schemas.microsoft.com/office/drawing/2010/main" val="0"/>
              </a:ext>
            </a:extLst>
          </a:blip>
          <a:stretch>
            <a:fillRect/>
          </a:stretch>
        </p:blipFill>
        <p:spPr>
          <a:xfrm>
            <a:off x="2723724" y="4934572"/>
            <a:ext cx="2037406" cy="1449777"/>
          </a:xfrm>
          <a:prstGeom prst="rect">
            <a:avLst/>
          </a:prstGeom>
          <a:noFill/>
          <a:ln>
            <a:noFill/>
          </a:ln>
        </p:spPr>
      </p:pic>
      <p:pic>
        <p:nvPicPr>
          <p:cNvPr id="17" name="Picture 16" descr="TETSIA-DlamTool"/>
          <p:cNvPicPr>
            <a:picLocks noGrp="1" noChangeAspect="1"/>
          </p:cNvPicPr>
          <p:nvPr isPhoto="1"/>
        </p:nvPicPr>
        <p:blipFill>
          <a:blip r:embed="rId4" cstate="screen">
            <a:lum/>
            <a:extLst>
              <a:ext uri="{28A0092B-C50C-407E-A947-70E740481C1C}">
                <a14:useLocalDpi xmlns:a14="http://schemas.microsoft.com/office/drawing/2010/main" val="0"/>
              </a:ext>
            </a:extLst>
          </a:blip>
          <a:stretch>
            <a:fillRect/>
          </a:stretch>
        </p:blipFill>
        <p:spPr>
          <a:xfrm>
            <a:off x="5074243" y="5659461"/>
            <a:ext cx="1705025" cy="1061188"/>
          </a:xfrm>
          <a:prstGeom prst="rect">
            <a:avLst/>
          </a:prstGeom>
          <a:noFill/>
          <a:ln>
            <a:noFill/>
          </a:ln>
        </p:spPr>
      </p:pic>
      <p:pic>
        <p:nvPicPr>
          <p:cNvPr id="18" name="Picture 17" descr="Smart-Tool-UE1"/>
          <p:cNvPicPr>
            <a:picLocks noGrp="1" noChangeAspect="1"/>
          </p:cNvPicPr>
          <p:nvPr isPhoto="1"/>
        </p:nvPicPr>
        <p:blipFill>
          <a:blip r:embed="rId5" cstate="screen">
            <a:lum/>
            <a:extLst>
              <a:ext uri="{28A0092B-C50C-407E-A947-70E740481C1C}">
                <a14:useLocalDpi xmlns:a14="http://schemas.microsoft.com/office/drawing/2010/main" val="0"/>
              </a:ext>
            </a:extLst>
          </a:blip>
          <a:stretch>
            <a:fillRect/>
          </a:stretch>
        </p:blipFill>
        <p:spPr>
          <a:xfrm>
            <a:off x="121827" y="5411111"/>
            <a:ext cx="2566772" cy="1191811"/>
          </a:xfrm>
          <a:prstGeom prst="rect">
            <a:avLst/>
          </a:prstGeom>
          <a:noFill/>
          <a:ln>
            <a:noFill/>
          </a:ln>
        </p:spPr>
      </p:pic>
    </p:spTree>
    <p:extLst>
      <p:ext uri="{BB962C8B-B14F-4D97-AF65-F5344CB8AC3E}">
        <p14:creationId xmlns:p14="http://schemas.microsoft.com/office/powerpoint/2010/main" val="1863152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0" dirty="0" smtClean="0"/>
              <a:t/>
            </a:r>
            <a:br>
              <a:rPr lang="en-GB" b="0" dirty="0" smtClean="0"/>
            </a:br>
            <a:r>
              <a:rPr lang="en-GB" sz="3200" dirty="0" smtClean="0">
                <a:solidFill>
                  <a:schemeClr val="accent1"/>
                </a:solidFill>
                <a:latin typeface="+mn-lt"/>
                <a:ea typeface="+mn-ea"/>
                <a:cs typeface="+mn-cs"/>
              </a:rPr>
              <a:t>Conclusion</a:t>
            </a:r>
            <a:endParaRPr lang="en-GB" sz="3200" dirty="0">
              <a:solidFill>
                <a:schemeClr val="accent1"/>
              </a:solidFill>
              <a:latin typeface="+mn-lt"/>
              <a:ea typeface="+mn-ea"/>
              <a:cs typeface="+mn-cs"/>
            </a:endParaRPr>
          </a:p>
        </p:txBody>
      </p:sp>
      <p:sp>
        <p:nvSpPr>
          <p:cNvPr id="6" name="Content Placeholder 5"/>
          <p:cNvSpPr>
            <a:spLocks noGrp="1"/>
          </p:cNvSpPr>
          <p:nvPr>
            <p:ph sz="quarter" idx="10"/>
          </p:nvPr>
        </p:nvSpPr>
        <p:spPr>
          <a:xfrm>
            <a:off x="540000" y="1260000"/>
            <a:ext cx="3969436" cy="5598000"/>
          </a:xfrm>
        </p:spPr>
        <p:txBody>
          <a:bodyPr/>
          <a:lstStyle/>
          <a:p>
            <a:pPr marL="0" indent="0" algn="ctr">
              <a:buNone/>
            </a:pPr>
            <a:endParaRPr lang="en-US" sz="1000" dirty="0">
              <a:solidFill>
                <a:srgbClr val="004366"/>
              </a:solidFill>
            </a:endParaRPr>
          </a:p>
          <a:p>
            <a:r>
              <a:rPr lang="en-US" sz="1100" dirty="0" smtClean="0">
                <a:solidFill>
                  <a:srgbClr val="004366"/>
                </a:solidFill>
              </a:rPr>
              <a:t>The </a:t>
            </a:r>
            <a:r>
              <a:rPr lang="en-US" sz="1100" dirty="0" err="1" smtClean="0">
                <a:solidFill>
                  <a:srgbClr val="004366"/>
                </a:solidFill>
              </a:rPr>
              <a:t>eVTOL</a:t>
            </a:r>
            <a:r>
              <a:rPr lang="en-US" sz="1100" dirty="0" smtClean="0">
                <a:solidFill>
                  <a:srgbClr val="004366"/>
                </a:solidFill>
              </a:rPr>
              <a:t> market is a growing industry which is still in its infancy. </a:t>
            </a:r>
          </a:p>
          <a:p>
            <a:r>
              <a:rPr lang="en-US" sz="1100" dirty="0" err="1" smtClean="0">
                <a:solidFill>
                  <a:srgbClr val="004366"/>
                </a:solidFill>
              </a:rPr>
              <a:t>eVTOL’s</a:t>
            </a:r>
            <a:r>
              <a:rPr lang="en-US" sz="1100" dirty="0" smtClean="0">
                <a:solidFill>
                  <a:srgbClr val="004366"/>
                </a:solidFill>
              </a:rPr>
              <a:t> are set to complement the already mature aerospace industry as a conduit between airports and urban environments. </a:t>
            </a:r>
          </a:p>
          <a:p>
            <a:r>
              <a:rPr lang="en-US" sz="1100" dirty="0" smtClean="0">
                <a:solidFill>
                  <a:srgbClr val="004366"/>
                </a:solidFill>
              </a:rPr>
              <a:t>While the aircraft will be mostly autonomous, this does not mean that they are free from the risks of damage during take-off, flight &amp; landing. </a:t>
            </a:r>
          </a:p>
          <a:p>
            <a:r>
              <a:rPr lang="en-US" sz="1100" dirty="0" smtClean="0">
                <a:solidFill>
                  <a:srgbClr val="004366"/>
                </a:solidFill>
              </a:rPr>
              <a:t>There will be a need to filter down some NDT screening techniques </a:t>
            </a:r>
            <a:r>
              <a:rPr lang="en-US" sz="1100" dirty="0" err="1" smtClean="0">
                <a:solidFill>
                  <a:srgbClr val="004366"/>
                </a:solidFill>
              </a:rPr>
              <a:t>eg</a:t>
            </a:r>
            <a:r>
              <a:rPr lang="en-US" sz="1100" dirty="0" smtClean="0">
                <a:solidFill>
                  <a:srgbClr val="004366"/>
                </a:solidFill>
              </a:rPr>
              <a:t> Go/No-Go gauges, for day to day activities. As these will be passenger carrying aircraft the requirements for NDT by trained and qualified inspectors will not disappear. </a:t>
            </a:r>
          </a:p>
          <a:p>
            <a:r>
              <a:rPr lang="en-US" sz="1100" dirty="0" smtClean="0">
                <a:solidFill>
                  <a:srgbClr val="004366"/>
                </a:solidFill>
              </a:rPr>
              <a:t>Smart Solutions that can monitor and feedback issues with airframe, motors, electrical systems and rotors are also in its infancy but the industry is waiting and expecting. </a:t>
            </a:r>
          </a:p>
          <a:p>
            <a:r>
              <a:rPr lang="en-US" sz="1100" dirty="0" smtClean="0">
                <a:solidFill>
                  <a:srgbClr val="004366"/>
                </a:solidFill>
              </a:rPr>
              <a:t>OEMs are racing to complete prototype stage and gain Aviation Authority approval. NDT at this stage is an investment for the future, being part of a growing market that takes all the experiences gained throughout the history of aerospace and apply it with a 4.0 technology. </a:t>
            </a:r>
          </a:p>
          <a:p>
            <a:pPr marL="0" indent="0">
              <a:buNone/>
            </a:pPr>
            <a:endParaRPr lang="en-US" sz="1100" dirty="0">
              <a:solidFill>
                <a:srgbClr val="004366"/>
              </a:solidFill>
            </a:endParaRPr>
          </a:p>
          <a:p>
            <a:pPr marL="0" indent="0">
              <a:buNone/>
            </a:pPr>
            <a:endParaRPr lang="en-US" sz="1100" dirty="0" smtClean="0">
              <a:solidFill>
                <a:srgbClr val="004366"/>
              </a:solidFill>
            </a:endParaRPr>
          </a:p>
          <a:p>
            <a:pPr marL="0" indent="0">
              <a:buNone/>
            </a:pPr>
            <a:r>
              <a:rPr lang="en-US" dirty="0" smtClean="0">
                <a:solidFill>
                  <a:srgbClr val="004366"/>
                </a:solidFill>
              </a:rPr>
              <a:t>	</a:t>
            </a:r>
            <a:endParaRPr lang="en-US" b="0" dirty="0" smtClean="0">
              <a:solidFill>
                <a:srgbClr val="E94E1B"/>
              </a:solidFill>
            </a:endParaRPr>
          </a:p>
        </p:txBody>
      </p:sp>
      <p:pic>
        <p:nvPicPr>
          <p:cNvPr id="2054" name="Picture 6" descr="Generic Growth Chart » Turnkey Technolog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491" y="4130524"/>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8364" y="1407258"/>
            <a:ext cx="4038670" cy="2019335"/>
          </a:xfrm>
          <a:prstGeom prst="rect">
            <a:avLst/>
          </a:prstGeom>
        </p:spPr>
      </p:pic>
    </p:spTree>
    <p:extLst>
      <p:ext uri="{BB962C8B-B14F-4D97-AF65-F5344CB8AC3E}">
        <p14:creationId xmlns:p14="http://schemas.microsoft.com/office/powerpoint/2010/main" val="3494003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Imag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 y="0"/>
            <a:ext cx="12328989" cy="6858000"/>
          </a:xfrm>
          <a:prstGeom prst="rect">
            <a:avLst/>
          </a:prstGeom>
        </p:spPr>
      </p:pic>
    </p:spTree>
    <p:extLst>
      <p:ext uri="{BB962C8B-B14F-4D97-AF65-F5344CB8AC3E}">
        <p14:creationId xmlns:p14="http://schemas.microsoft.com/office/powerpoint/2010/main" val="772975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es">
  <a:themeElements>
    <a:clrScheme name="TESTIA">
      <a:dk1>
        <a:sysClr val="windowText" lastClr="000000"/>
      </a:dk1>
      <a:lt1>
        <a:sysClr val="window" lastClr="FFFFFF"/>
      </a:lt1>
      <a:dk2>
        <a:srgbClr val="44546A"/>
      </a:dk2>
      <a:lt2>
        <a:srgbClr val="E7E6E6"/>
      </a:lt2>
      <a:accent1>
        <a:srgbClr val="004366"/>
      </a:accent1>
      <a:accent2>
        <a:srgbClr val="E94E1B"/>
      </a:accent2>
      <a:accent3>
        <a:srgbClr val="F39200"/>
      </a:accent3>
      <a:accent4>
        <a:srgbClr val="F9B233"/>
      </a:accent4>
      <a:accent5>
        <a:srgbClr val="6F6050"/>
      </a:accent5>
      <a:accent6>
        <a:srgbClr val="0092D4"/>
      </a:accent6>
      <a:hlink>
        <a:srgbClr val="E94E1B"/>
      </a:hlink>
      <a:folHlink>
        <a:srgbClr val="F9B23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spcAft>
            <a:spcPts val="600"/>
          </a:spcAft>
          <a:defRPr sz="1800" baseline="0" dirty="0" smtClean="0">
            <a:solidFill>
              <a:schemeClr val="accent1"/>
            </a:solidFill>
            <a:latin typeface="Trebuchet MS" panose="020B0603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mposite">
  <a:themeElements>
    <a:clrScheme name="TESTIA">
      <a:dk1>
        <a:sysClr val="windowText" lastClr="000000"/>
      </a:dk1>
      <a:lt1>
        <a:sysClr val="window" lastClr="FFFFFF"/>
      </a:lt1>
      <a:dk2>
        <a:srgbClr val="44546A"/>
      </a:dk2>
      <a:lt2>
        <a:srgbClr val="E7E6E6"/>
      </a:lt2>
      <a:accent1>
        <a:srgbClr val="004366"/>
      </a:accent1>
      <a:accent2>
        <a:srgbClr val="E94E1B"/>
      </a:accent2>
      <a:accent3>
        <a:srgbClr val="F39200"/>
      </a:accent3>
      <a:accent4>
        <a:srgbClr val="F9B233"/>
      </a:accent4>
      <a:accent5>
        <a:srgbClr val="6F6050"/>
      </a:accent5>
      <a:accent6>
        <a:srgbClr val="0092D4"/>
      </a:accent6>
      <a:hlink>
        <a:srgbClr val="E94E1B"/>
      </a:hlink>
      <a:folHlink>
        <a:srgbClr val="F9B23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ears">
  <a:themeElements>
    <a:clrScheme name="TESTIA">
      <a:dk1>
        <a:sysClr val="windowText" lastClr="000000"/>
      </a:dk1>
      <a:lt1>
        <a:sysClr val="window" lastClr="FFFFFF"/>
      </a:lt1>
      <a:dk2>
        <a:srgbClr val="44546A"/>
      </a:dk2>
      <a:lt2>
        <a:srgbClr val="E7E6E6"/>
      </a:lt2>
      <a:accent1>
        <a:srgbClr val="004366"/>
      </a:accent1>
      <a:accent2>
        <a:srgbClr val="E94E1B"/>
      </a:accent2>
      <a:accent3>
        <a:srgbClr val="F39200"/>
      </a:accent3>
      <a:accent4>
        <a:srgbClr val="F9B233"/>
      </a:accent4>
      <a:accent5>
        <a:srgbClr val="6F6050"/>
      </a:accent5>
      <a:accent6>
        <a:srgbClr val="0092D4"/>
      </a:accent6>
      <a:hlink>
        <a:srgbClr val="E94E1B"/>
      </a:hlink>
      <a:folHlink>
        <a:srgbClr val="F9B23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range">
  <a:themeElements>
    <a:clrScheme name="TESTIA">
      <a:dk1>
        <a:sysClr val="windowText" lastClr="000000"/>
      </a:dk1>
      <a:lt1>
        <a:sysClr val="window" lastClr="FFFFFF"/>
      </a:lt1>
      <a:dk2>
        <a:srgbClr val="44546A"/>
      </a:dk2>
      <a:lt2>
        <a:srgbClr val="E7E6E6"/>
      </a:lt2>
      <a:accent1>
        <a:srgbClr val="004366"/>
      </a:accent1>
      <a:accent2>
        <a:srgbClr val="E94E1B"/>
      </a:accent2>
      <a:accent3>
        <a:srgbClr val="F39200"/>
      </a:accent3>
      <a:accent4>
        <a:srgbClr val="F9B233"/>
      </a:accent4>
      <a:accent5>
        <a:srgbClr val="6F6050"/>
      </a:accent5>
      <a:accent6>
        <a:srgbClr val="0092D4"/>
      </a:accent6>
      <a:hlink>
        <a:srgbClr val="E94E1B"/>
      </a:hlink>
      <a:folHlink>
        <a:srgbClr val="F9B23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inal slide">
  <a:themeElements>
    <a:clrScheme name="TESTIA">
      <a:dk1>
        <a:sysClr val="windowText" lastClr="000000"/>
      </a:dk1>
      <a:lt1>
        <a:sysClr val="window" lastClr="FFFFFF"/>
      </a:lt1>
      <a:dk2>
        <a:srgbClr val="44546A"/>
      </a:dk2>
      <a:lt2>
        <a:srgbClr val="E7E6E6"/>
      </a:lt2>
      <a:accent1>
        <a:srgbClr val="004366"/>
      </a:accent1>
      <a:accent2>
        <a:srgbClr val="E94E1B"/>
      </a:accent2>
      <a:accent3>
        <a:srgbClr val="F39200"/>
      </a:accent3>
      <a:accent4>
        <a:srgbClr val="F9B233"/>
      </a:accent4>
      <a:accent5>
        <a:srgbClr val="6F6050"/>
      </a:accent5>
      <a:accent6>
        <a:srgbClr val="0092D4"/>
      </a:accent6>
      <a:hlink>
        <a:srgbClr val="E94E1B"/>
      </a:hlink>
      <a:folHlink>
        <a:srgbClr val="F9B23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First slide">
  <a:themeElements>
    <a:clrScheme name="TESTIA">
      <a:dk1>
        <a:sysClr val="windowText" lastClr="000000"/>
      </a:dk1>
      <a:lt1>
        <a:sysClr val="window" lastClr="FFFFFF"/>
      </a:lt1>
      <a:dk2>
        <a:srgbClr val="44546A"/>
      </a:dk2>
      <a:lt2>
        <a:srgbClr val="E7E6E6"/>
      </a:lt2>
      <a:accent1>
        <a:srgbClr val="004366"/>
      </a:accent1>
      <a:accent2>
        <a:srgbClr val="E94E1B"/>
      </a:accent2>
      <a:accent3>
        <a:srgbClr val="F39200"/>
      </a:accent3>
      <a:accent4>
        <a:srgbClr val="F9B233"/>
      </a:accent4>
      <a:accent5>
        <a:srgbClr val="6F6050"/>
      </a:accent5>
      <a:accent6>
        <a:srgbClr val="0092D4"/>
      </a:accent6>
      <a:hlink>
        <a:srgbClr val="E94E1B"/>
      </a:hlink>
      <a:folHlink>
        <a:srgbClr val="F9B23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Planes">
  <a:themeElements>
    <a:clrScheme name="TESTIA">
      <a:dk1>
        <a:sysClr val="windowText" lastClr="000000"/>
      </a:dk1>
      <a:lt1>
        <a:sysClr val="window" lastClr="FFFFFF"/>
      </a:lt1>
      <a:dk2>
        <a:srgbClr val="44546A"/>
      </a:dk2>
      <a:lt2>
        <a:srgbClr val="E7E6E6"/>
      </a:lt2>
      <a:accent1>
        <a:srgbClr val="004366"/>
      </a:accent1>
      <a:accent2>
        <a:srgbClr val="E94E1B"/>
      </a:accent2>
      <a:accent3>
        <a:srgbClr val="F39200"/>
      </a:accent3>
      <a:accent4>
        <a:srgbClr val="F9B233"/>
      </a:accent4>
      <a:accent5>
        <a:srgbClr val="6F6050"/>
      </a:accent5>
      <a:accent6>
        <a:srgbClr val="0092D4"/>
      </a:accent6>
      <a:hlink>
        <a:srgbClr val="E94E1B"/>
      </a:hlink>
      <a:folHlink>
        <a:srgbClr val="F9B23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spcAft>
            <a:spcPts val="600"/>
          </a:spcAft>
          <a:defRPr sz="1800" baseline="0" dirty="0" smtClean="0">
            <a:solidFill>
              <a:schemeClr val="accent1"/>
            </a:solidFill>
            <a:latin typeface="Trebuchet MS" panose="020B0603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693</Words>
  <Application>Microsoft Office PowerPoint</Application>
  <PresentationFormat>Widescreen</PresentationFormat>
  <Paragraphs>79</Paragraphs>
  <Slides>7</Slides>
  <Notes>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7</vt:i4>
      </vt:variant>
    </vt:vector>
  </HeadingPairs>
  <TitlesOfParts>
    <vt:vector size="20" baseType="lpstr">
      <vt:lpstr>Arial</vt:lpstr>
      <vt:lpstr>Calibri</vt:lpstr>
      <vt:lpstr>Century Gothic</vt:lpstr>
      <vt:lpstr>Courier New</vt:lpstr>
      <vt:lpstr>Trebuchet MS</vt:lpstr>
      <vt:lpstr>Wingdings 3</vt:lpstr>
      <vt:lpstr>Planes</vt:lpstr>
      <vt:lpstr>Composite</vt:lpstr>
      <vt:lpstr>Gears</vt:lpstr>
      <vt:lpstr>Orange</vt:lpstr>
      <vt:lpstr>Final slide</vt:lpstr>
      <vt:lpstr>First slide</vt:lpstr>
      <vt:lpstr>1_Planes</vt:lpstr>
      <vt:lpstr>PowerPoint Presentation</vt:lpstr>
      <vt:lpstr> future demand fuelled by megacities (2015-2030)</vt:lpstr>
      <vt:lpstr> E-vtol Market value </vt:lpstr>
      <vt:lpstr> ndt solutions for e-vtol market </vt:lpstr>
      <vt:lpstr> ndt solutions for e-vtol prototypes </vt:lpstr>
      <vt:lpstr> 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VALANCONY Claire</dc:creator>
  <cp:lastModifiedBy>DAY, Matthew</cp:lastModifiedBy>
  <cp:revision>293</cp:revision>
  <dcterms:created xsi:type="dcterms:W3CDTF">2018-03-15T15:53:49Z</dcterms:created>
  <dcterms:modified xsi:type="dcterms:W3CDTF">2021-04-20T16:36:00Z</dcterms:modified>
</cp:coreProperties>
</file>